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06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7-12 м/с. Температура воздуха ночью  5-7, днем 18-20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октя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07 октября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8-10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415602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975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145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85992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октября, ночью 07 октября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13647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2453</cp:revision>
  <cp:lastPrinted>2021-02-03T11:37:00Z</cp:lastPrinted>
  <dcterms:created xsi:type="dcterms:W3CDTF">2018-03-27T06:03:00Z</dcterms:created>
  <dcterms:modified xsi:type="dcterms:W3CDTF">2022-10-05T09:14:13Z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