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№278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05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424165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smtClean="0">
                <a:solidFill>
                  <a:srgbClr val="000000"/>
                </a:solidFill>
                <a:latin typeface="Times New Roman" pitchFamily="18" charset="0"/>
                <a:cs typeface="Times New Roman" pitchFamily="18" charset="0"/>
              </a:rPr>
              <a:t>06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05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06 </a:t>
            </a:r>
            <a:r>
              <a:rPr lang="kk-KZ" sz="1050" b="1" dirty="0" smtClean="0">
                <a:solidFill>
                  <a:srgbClr val="000000"/>
                </a:solidFill>
                <a:latin typeface="Times New Roman" pitchFamily="18" charset="0"/>
                <a:cs typeface="Times New Roman" pitchFamily="18" charset="0"/>
              </a:rPr>
              <a:t>қазанға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м/с. Ауа температурасы түнде 4-6, күндіз 13-15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07 </a:t>
            </a:r>
            <a:r>
              <a:rPr lang="kk-KZ" sz="1050" b="1" dirty="0" smtClean="0">
                <a:solidFill>
                  <a:srgbClr val="000000"/>
                </a:solidFill>
                <a:latin typeface="Times New Roman" pitchFamily="18" charset="0"/>
                <a:cs typeface="Times New Roman" pitchFamily="18" charset="0"/>
              </a:rPr>
              <a:t>қазанға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 </a:t>
            </a:r>
            <a:r>
              <a:rPr lang="ru-RU" altLang="ru-RU" sz="1050" b="1" dirty="0" err="1" smtClean="0">
                <a:solidFill>
                  <a:srgbClr val="000000"/>
                </a:solidFill>
                <a:latin typeface="Times New Roman" pitchFamily="18" charset="0"/>
                <a:cs typeface="Times New Roman" pitchFamily="18" charset="0"/>
              </a:rPr>
              <a:t>қазаннан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07 </a:t>
            </a:r>
            <a:r>
              <a:rPr lang="kk-KZ" sz="1050" b="1" dirty="0" smtClean="0">
                <a:solidFill>
                  <a:srgbClr val="000000"/>
                </a:solidFill>
                <a:latin typeface="Times New Roman" pitchFamily="18" charset="0"/>
                <a:cs typeface="Times New Roman" pitchFamily="18" charset="0"/>
              </a:rPr>
              <a:t>қазанға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4-6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06, 07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22836" y="780020"/>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13003</TotalTime>
  <Words>556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2347</cp:revision>
  <cp:lastPrinted>2021-07-01T03:56:27Z</cp:lastPrinted>
  <dcterms:created xsi:type="dcterms:W3CDTF">2018-03-27T06:03:00Z</dcterms:created>
  <dcterms:modified xsi:type="dcterms:W3CDTF">2022-10-05T09:18:20Z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