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2" d="100"/>
          <a:sy n="72" d="100"/>
        </p:scale>
        <p:origin x="31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2561413"/>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05 казан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казан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15540693"/>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5" y="131087"/>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06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05 қазанда с. 21-ден. 06 </a:t>
            </a:r>
            <a:r>
              <a:rPr lang="ru-RU" altLang="ru-RU" sz="1100" b="1" dirty="0" err="1">
                <a:latin typeface="Times New Roman" panose="02020603050405020304" pitchFamily="18" charset="0"/>
                <a:cs typeface="Times New Roman" panose="02020603050405020304" pitchFamily="18" charset="0"/>
              </a:rPr>
              <a:t>қазанға</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ауын-шашынсыз. Бат</a:t>
            </a:r>
            <a:r>
              <a:rPr lang="kk-KZ" sz="1100" kern="1400" dirty="0">
                <a:solidFill>
                  <a:srgbClr val="000000"/>
                </a:solidFill>
                <a:latin typeface="Times New Roman" panose="02020603050405020304" pitchFamily="18" charset="0"/>
                <a:ea typeface="Times New Roman" panose="02020603050405020304" pitchFamily="18" charset="0"/>
              </a:rPr>
              <a:t>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7-12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2-4</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15-17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07 </a:t>
            </a:r>
            <a:r>
              <a:rPr lang="kk-KZ" sz="1100" b="1" dirty="0">
                <a:latin typeface="Times New Roman" panose="02020603050405020304" pitchFamily="18" charset="0"/>
                <a:cs typeface="Times New Roman" panose="02020603050405020304" pitchFamily="18" charset="0"/>
              </a:rPr>
              <a:t>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ауын-шашынсыз. </a:t>
            </a:r>
            <a:r>
              <a:rPr lang="ru-RU" sz="1100" kern="1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ru-RU" sz="1100" dirty="0" err="1">
                <a:latin typeface="Times New Roman" panose="02020603050405020304" pitchFamily="18" charset="0"/>
                <a:cs typeface="Times New Roman" panose="02020603050405020304" pitchFamily="18" charset="0"/>
              </a:rPr>
              <a:t>ңтүстіктен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7-12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2-4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76504" y="1844825"/>
            <a:ext cx="471556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06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азаннан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07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азанына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17393</TotalTime>
  <Words>565</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2847</cp:revision>
  <cp:lastPrinted>2022-05-31T05:49:59Z</cp:lastPrinted>
  <dcterms:created xsi:type="dcterms:W3CDTF">2018-03-27T06:03:00Z</dcterms:created>
  <dcterms:modified xsi:type="dcterms:W3CDTF">2022-10-05T09:12:47Z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