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87915434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0523" y="2445568"/>
            <a:ext cx="4904473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октября,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октября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5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13078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14458</TotalTime>
  <Words>606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2394</cp:revision>
  <cp:lastPrinted>2021-07-01T03:56:27Z</cp:lastPrinted>
  <dcterms:created xsi:type="dcterms:W3CDTF">2018-03-27T06:03:00Z</dcterms:created>
  <dcterms:modified xsi:type="dcterms:W3CDTF">2022-10-05T09:29:40Z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