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м/с. Температура воздуха ночью 6-8, днем 21-23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октября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восточный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71483" y="201633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октября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5120" y="3098113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8429" y="551129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12904</TotalTime>
  <Words>571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2392</cp:revision>
  <cp:lastPrinted>2021-07-01T03:56:27Z</cp:lastPrinted>
  <dcterms:created xsi:type="dcterms:W3CDTF">2018-03-27T06:03:00Z</dcterms:created>
  <dcterms:modified xsi:type="dcterms:W3CDTF">2022-10-05T09:38:39Z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