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itchFamily="18" charset="0"/>
                <a:cs typeface="Times New Roman" pitchFamily="18" charset="0"/>
              </a:rPr>
              <a:t> 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8577054"/>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06 қазанға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05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06</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0-2 градус аяз, күндіз 19-21 градус жылы.</a:t>
            </a:r>
          </a:p>
          <a:p>
            <a:r>
              <a:rPr lang="kk-KZ" altLang="ru-RU" sz="1200" b="1" dirty="0" smtClean="0">
                <a:latin typeface="Times New Roman" pitchFamily="18" charset="0"/>
                <a:ea typeface="Times New Roman KZ" pitchFamily="18" charset="0"/>
                <a:cs typeface="Times New Roman" pitchFamily="18" charset="0"/>
              </a:rPr>
              <a:t>                                                07 </a:t>
            </a:r>
            <a:r>
              <a:rPr lang="kk-KZ" sz="1200" b="1" dirty="0" smtClean="0">
                <a:latin typeface="Times New Roman" pitchFamily="18" charset="0"/>
                <a:cs typeface="Times New Roman" pitchFamily="18" charset="0"/>
              </a:rPr>
              <a:t>қазан</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06</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07</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қазан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0-2 градус </a:t>
            </a:r>
            <a:r>
              <a:rPr lang="ru-RU" sz="1200" dirty="0" err="1" smtClean="0">
                <a:latin typeface="Times New Roman" pitchFamily="18" charset="0"/>
                <a:ea typeface="Times New Roman KZ" pitchFamily="18" charset="0"/>
                <a:cs typeface="Times New Roman" pitchFamily="18" charset="0"/>
                <a:sym typeface="+mn-ea"/>
              </a:rPr>
              <a:t>аяз</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anose="02020603050405020304" pitchFamily="18" charset="0"/>
                <a:cs typeface="Times New Roman" panose="02020603050405020304" pitchFamily="18" charset="0"/>
              </a:rPr>
              <a:t>, 07</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13603</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2624</cp:revision>
  <cp:lastPrinted>2021-07-01T03:56:27Z</cp:lastPrinted>
  <dcterms:created xsi:type="dcterms:W3CDTF">2018-03-27T06:03:00Z</dcterms:created>
  <dcterms:modified xsi:type="dcterms:W3CDTF">2022-10-05T09:25:52Z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