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024043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416810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err="1"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Жел солтүстік-батыстан, солтүстіктен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0-2° аяз, күндіз 13-15°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шығыстан 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53002" y="2184264"/>
            <a:ext cx="4786000"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06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53002" y="3140968"/>
            <a:ext cx="4726506"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182951" y="730294"/>
            <a:ext cx="4517995"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16644</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2489</cp:revision>
  <cp:lastPrinted>2021-07-01T03:56:27Z</cp:lastPrinted>
  <dcterms:created xsi:type="dcterms:W3CDTF">2018-03-27T06:03:00Z</dcterms:created>
  <dcterms:modified xsi:type="dcterms:W3CDTF">2022-10-05T09:24:03Z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