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157606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№278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октября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06 октября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07 октября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4-6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15735</TotalTime>
  <Words>564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2740</cp:revision>
  <cp:lastPrinted>2021-07-01T03:56:27Z</cp:lastPrinted>
  <dcterms:created xsi:type="dcterms:W3CDTF">2018-03-27T06:03:00Z</dcterms:created>
  <dcterms:modified xsi:type="dcterms:W3CDTF">2022-10-05T09:34:33Z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