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октября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0-2 мороза, днем 19-21 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07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07 октября2022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2-7 м/с. Температура воздуха 0-2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13701</TotalTime>
  <Words>539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2587</cp:revision>
  <cp:lastPrinted>2021-07-01T03:56:27Z</cp:lastPrinted>
  <dcterms:created xsi:type="dcterms:W3CDTF">2018-03-27T06:03:00Z</dcterms:created>
  <dcterms:modified xsi:type="dcterms:W3CDTF">2022-10-05T09:25:58Z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