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802784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№278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116512" y="2270261"/>
            <a:ext cx="4588778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06, ночью 07 октября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7790043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05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октября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 переходом на юго-западный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13-15,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07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07 ок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9-14 м/с. Температура воздуха ночью 11-13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15352</TotalTime>
  <Words>602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2391</cp:revision>
  <cp:lastPrinted>2021-10-15T03:50:29Z</cp:lastPrinted>
  <dcterms:created xsi:type="dcterms:W3CDTF">2018-03-27T06:03:00Z</dcterms:created>
  <dcterms:modified xsi:type="dcterms:W3CDTF">2022-10-05T09:11:00Z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