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6443804"/>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752928"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қазанға</a:t>
            </a:r>
          </a:p>
          <a:p>
            <a:pPr lvl="0" algn="ctr"/>
            <a:r>
              <a:rPr lang="kk-KZ" altLang="ru-RU" sz="1200" b="1" dirty="0" smtClean="0">
                <a:latin typeface="Times New Roman" panose="02020603050405020304" pitchFamily="18" charset="0"/>
                <a:cs typeface="Times New Roman" panose="02020603050405020304" pitchFamily="18" charset="0"/>
              </a:rPr>
              <a:t>   04 қазан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Оңтүстік-шығыстан, оңтүстіктен жел соғады </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0-2 аяз,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06 қазанға</a:t>
            </a:r>
          </a:p>
          <a:p>
            <a:pPr lvl="0" algn="ctr"/>
            <a:r>
              <a:rPr lang="kk-KZ" sz="1200" b="1" dirty="0" smtClean="0">
                <a:latin typeface="Times New Roman" panose="02020603050405020304" pitchFamily="18" charset="0"/>
                <a:cs typeface="Times New Roman" panose="02020603050405020304" pitchFamily="18" charset="0"/>
              </a:rPr>
              <a:t> 05 </a:t>
            </a:r>
            <a:r>
              <a:rPr lang="kk-KZ" sz="1200" b="1" dirty="0">
                <a:latin typeface="Times New Roman" panose="02020603050405020304" pitchFamily="18" charset="0"/>
                <a:cs typeface="Times New Roman" panose="02020603050405020304" pitchFamily="18" charset="0"/>
              </a:rPr>
              <a:t>қазанға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жоғарылауы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204273" y="1041204"/>
            <a:ext cx="4659929"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14739</TotalTime>
  <Words>622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2509</cp:revision>
  <cp:lastPrinted>2021-07-01T07:38:07Z</cp:lastPrinted>
  <dcterms:created xsi:type="dcterms:W3CDTF">2018-03-27T06:03:00Z</dcterms:created>
  <dcterms:modified xsi:type="dcterms:W3CDTF">2022-10-04T09:38:28Z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