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25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9076327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№277</a:t>
                      </a: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октября 2022 года</a:t>
                      </a:r>
                      <a:endParaRPr lang="zh-CN" altLang="x-none" sz="12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октября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октября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24215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            Без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северо-восточный 9-14, днем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октября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06 октября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северо-восточный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4173759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19700" y="6126502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13982</TotalTime>
  <Words>584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2648</cp:revision>
  <cp:lastPrinted>2022-10-04T05:51:56Z</cp:lastPrinted>
  <dcterms:created xsi:type="dcterms:W3CDTF">2018-03-27T06:03:00Z</dcterms:created>
  <dcterms:modified xsi:type="dcterms:W3CDTF">2022-10-04T09:33:40Z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