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590644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1889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04</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05</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солтүстік-батыстан 1</a:t>
            </a:r>
            <a:r>
              <a:rPr lang="kk-KZ" sz="1200" dirty="0" smtClean="0">
                <a:latin typeface="Times New Roman" panose="02020603050405020304" pitchFamily="18" charset="0"/>
                <a:cs typeface="Times New Roman" panose="02020603050405020304" pitchFamily="18" charset="0"/>
              </a:rPr>
              <a:t>-6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аяз, күндіз 10-12°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батыстан 1-6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18393" y="2191232"/>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05 </a:t>
            </a:r>
            <a:r>
              <a:rPr lang="kk-KZ" sz="1200" dirty="0" smtClean="0">
                <a:solidFill>
                  <a:prstClr val="black"/>
                </a:solidFill>
                <a:latin typeface="Times New Roman" panose="02020603050405020304" pitchFamily="18" charset="0"/>
                <a:cs typeface="Times New Roman" panose="02020603050405020304" pitchFamily="18" charset="0"/>
              </a:rPr>
              <a:t>қазанда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99338" y="3140968"/>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Нурмахамбет </a:t>
            </a:r>
            <a:r>
              <a:rPr lang="kk-KZ" altLang="ru-RU" sz="1400" b="1" i="1" dirty="0" smtClean="0">
                <a:solidFill>
                  <a:srgbClr val="000000"/>
                </a:solidFill>
                <a:latin typeface="Times New Roman" panose="02020603050405020304" pitchFamily="18" charset="0"/>
                <a:cs typeface="Times New Roman" panose="02020603050405020304" pitchFamily="18" charset="0"/>
              </a:rPr>
              <a:t>М</a:t>
            </a:r>
            <a:r>
              <a:rPr lang="kk-KZ"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25"/>
          <p:cNvSpPr>
            <a:spLocks noChangeArrowheads="1"/>
          </p:cNvSpPr>
          <p:nvPr/>
        </p:nvSpPr>
        <p:spPr bwMode="auto">
          <a:xfrm>
            <a:off x="204273" y="1041204"/>
            <a:ext cx="4659929"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16471</TotalTime>
  <Words>596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2438</cp:revision>
  <cp:lastPrinted>2021-07-01T03:56:27Z</cp:lastPrinted>
  <dcterms:created xsi:type="dcterms:W3CDTF">2018-03-27T06:03:00Z</dcterms:created>
  <dcterms:modified xsi:type="dcterms:W3CDTF">2022-10-04T09:47:11Z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