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04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88640"/>
            <a:ext cx="4680520" cy="1708160"/>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05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04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05 </a:t>
            </a:r>
            <a:r>
              <a:rPr lang="kk-KZ" sz="1050" b="1" dirty="0" smtClean="0">
                <a:solidFill>
                  <a:srgbClr val="000000"/>
                </a:solidFill>
                <a:latin typeface="Times New Roman" pitchFamily="18" charset="0"/>
                <a:cs typeface="Times New Roman" pitchFamily="18" charset="0"/>
              </a:rPr>
              <a:t>қазанға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Батыстан, оңтүстік-батыстан</a:t>
            </a:r>
            <a:r>
              <a:rPr lang="kk-KZ" sz="1050" dirty="0" smtClean="0"/>
              <a:t> </a:t>
            </a:r>
            <a:r>
              <a:rPr lang="kk-KZ" sz="1050" dirty="0" smtClean="0">
                <a:latin typeface="Times New Roman" pitchFamily="18" charset="0"/>
                <a:cs typeface="Times New Roman" pitchFamily="18" charset="0"/>
              </a:rPr>
              <a:t>жел соғады, күші </a:t>
            </a:r>
            <a:r>
              <a:rPr lang="en-US" sz="1050" dirty="0" smtClean="0">
                <a:latin typeface="Times New Roman" pitchFamily="18" charset="0"/>
                <a:cs typeface="Times New Roman" pitchFamily="18" charset="0"/>
              </a:rPr>
              <a:t>9-14</a:t>
            </a:r>
            <a:r>
              <a:rPr lang="kk-KZ" sz="1050" dirty="0" smtClean="0">
                <a:latin typeface="Times New Roman" pitchFamily="18" charset="0"/>
                <a:cs typeface="Times New Roman" pitchFamily="18" charset="0"/>
              </a:rPr>
              <a:t> м/с. Ауа температурасы </a:t>
            </a:r>
            <a:r>
              <a:rPr lang="kk-KZ" sz="1050" smtClean="0">
                <a:latin typeface="Times New Roman" pitchFamily="18" charset="0"/>
                <a:cs typeface="Times New Roman" pitchFamily="18" charset="0"/>
              </a:rPr>
              <a:t>түнде 3-5, </a:t>
            </a:r>
            <a:r>
              <a:rPr lang="kk-KZ" sz="1050" dirty="0" smtClean="0">
                <a:latin typeface="Times New Roman" pitchFamily="18" charset="0"/>
                <a:cs typeface="Times New Roman" pitchFamily="18" charset="0"/>
              </a:rPr>
              <a:t>күндіз 15-17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06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05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06 </a:t>
            </a:r>
            <a:r>
              <a:rPr lang="kk-KZ" sz="1050" b="1" dirty="0" smtClean="0">
                <a:solidFill>
                  <a:srgbClr val="000000"/>
                </a:solidFill>
                <a:latin typeface="Times New Roman" pitchFamily="18" charset="0"/>
                <a:cs typeface="Times New Roman" pitchFamily="18" charset="0"/>
              </a:rPr>
              <a:t>қазанға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Оңтүстік-батыстан 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9-14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3-5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760466"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05, 06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14096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kk-KZ" sz="1200" smtClean="0">
                <a:latin typeface="Times New Roman" panose="02020603050405020304" pitchFamily="18" charset="0"/>
                <a:ea typeface="Calibri" panose="020F0502020204030204" pitchFamily="34" charset="0"/>
                <a:cs typeface="Times New Roman" panose="02020603050405020304" pitchFamily="18" charset="0"/>
              </a:rPr>
              <a:t>Ұсыныстар 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12989</TotalTime>
  <Words>558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2343</cp:revision>
  <cp:lastPrinted>2021-07-01T03:56:27Z</cp:lastPrinted>
  <dcterms:created xsi:type="dcterms:W3CDTF">2018-03-27T06:03:00Z</dcterms:created>
  <dcterms:modified xsi:type="dcterms:W3CDTF">2022-10-04T09:44:09Z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