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5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47041788"/>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22766246"/>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04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05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 Жауын-шашын</a:t>
            </a:r>
            <a:r>
              <a:rPr lang="ru-RU" sz="1200" dirty="0" err="1" smtClean="0">
                <a:solidFill>
                  <a:prstClr val="black"/>
                </a:solidFill>
                <a:latin typeface="Times New Roman" pitchFamily="18" charset="0"/>
                <a:cs typeface="Times New Roman" pitchFamily="18" charset="0"/>
              </a:rPr>
              <a:t>сыз</a:t>
            </a:r>
            <a:r>
              <a:rPr lang="kk-KZ" sz="1200" dirty="0" smtClean="0">
                <a:solidFill>
                  <a:prstClr val="black"/>
                </a:solidFill>
                <a:latin typeface="Times New Roman" pitchFamily="18" charset="0"/>
                <a:cs typeface="Times New Roman" pitchFamily="18" charset="0"/>
              </a:rPr>
              <a:t>.</a:t>
            </a:r>
            <a:r>
              <a:rPr lang="kk-KZ" sz="1200" dirty="0" smtClean="0">
                <a:latin typeface="Times New Roman" panose="02020603050405020304" pitchFamily="18" charset="0"/>
                <a:cs typeface="Times New Roman" panose="02020603050405020304" pitchFamily="18" charset="0"/>
              </a:rPr>
              <a:t> </a:t>
            </a:r>
            <a:r>
              <a:rPr lang="kk-KZ" sz="1200" smtClean="0">
                <a:latin typeface="Times New Roman" panose="02020603050405020304" pitchFamily="18" charset="0"/>
                <a:cs typeface="Times New Roman" panose="02020603050405020304" pitchFamily="18" charset="0"/>
              </a:rPr>
              <a:t>Жел солтүстік-батыстан, солтүстіктен </a:t>
            </a:r>
            <a:r>
              <a:rPr lang="kk-KZ" sz="1200" dirty="0" smtClean="0">
                <a:latin typeface="Times New Roman" panose="02020603050405020304" pitchFamily="18" charset="0"/>
                <a:cs typeface="Times New Roman" panose="02020603050405020304" pitchFamily="18" charset="0"/>
              </a:rPr>
              <a:t>2-7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түнде 3-5° аяз, күндіз 11-13°</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06 қазанға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a:t>
            </a:r>
            <a:r>
              <a:rPr lang="ru-RU" sz="1200" b="1" dirty="0" smtClean="0">
                <a:solidFill>
                  <a:srgbClr val="000000"/>
                </a:solidFill>
                <a:latin typeface="Times New Roman" panose="02020603050405020304" pitchFamily="18" charset="0"/>
                <a:cs typeface="Times New Roman" panose="02020603050405020304" pitchFamily="18" charset="0"/>
                <a:sym typeface="+mn-ea"/>
              </a:rPr>
              <a:t>ж. 05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06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latin typeface="Times New Roman" panose="02020603050405020304" pitchFamily="18" charset="0"/>
                <a:cs typeface="Times New Roman" panose="02020603050405020304" pitchFamily="18" charset="0"/>
              </a:rPr>
              <a:t>оңтүстік-батыстан 2-7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4953002" y="2184264"/>
            <a:ext cx="4786000" cy="646331"/>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05 </a:t>
            </a:r>
            <a:r>
              <a:rPr lang="kk-KZ" sz="1200" dirty="0" smtClean="0">
                <a:solidFill>
                  <a:prstClr val="black"/>
                </a:solidFill>
                <a:latin typeface="Times New Roman" panose="02020603050405020304" pitchFamily="18" charset="0"/>
                <a:cs typeface="Times New Roman" panose="02020603050405020304" pitchFamily="18" charset="0"/>
              </a:rPr>
              <a:t>қазанда </a:t>
            </a:r>
            <a:r>
              <a:rPr lang="kk-KZ" sz="1200" dirty="0">
                <a:solidFill>
                  <a:prstClr val="black"/>
                </a:solidFill>
                <a:latin typeface="Times New Roman" panose="02020603050405020304" pitchFamily="18" charset="0"/>
                <a:cs typeface="Times New Roman" panose="02020603050405020304" pitchFamily="18" charset="0"/>
              </a:rPr>
              <a:t>2022 </a:t>
            </a:r>
            <a:r>
              <a:rPr lang="kk-KZ" sz="1200" dirty="0" smtClean="0">
                <a:solidFill>
                  <a:prstClr val="black"/>
                </a:solidFill>
                <a:latin typeface="Times New Roman" panose="02020603050405020304" pitchFamily="18" charset="0"/>
                <a:cs typeface="Times New Roman" panose="02020603050405020304" pitchFamily="18" charset="0"/>
              </a:rPr>
              <a:t>жылы </a:t>
            </a:r>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3" name="TextBox 13"/>
          <p:cNvSpPr txBox="1"/>
          <p:nvPr/>
        </p:nvSpPr>
        <p:spPr>
          <a:xfrm>
            <a:off x="4953002" y="3140968"/>
            <a:ext cx="4726506"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Нурмахамбет</a:t>
            </a:r>
            <a:r>
              <a:rPr lang="ru-RU" altLang="ru-RU" sz="1400" b="1" i="1" dirty="0" smtClean="0">
                <a:solidFill>
                  <a:srgbClr val="000000"/>
                </a:solidFill>
                <a:latin typeface="Times New Roman" panose="02020603050405020304" pitchFamily="18" charset="0"/>
                <a:cs typeface="Times New Roman" panose="02020603050405020304" pitchFamily="18" charset="0"/>
              </a:rPr>
              <a:t>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6" name="Прямоугольник 25"/>
          <p:cNvSpPr>
            <a:spLocks noChangeArrowheads="1"/>
          </p:cNvSpPr>
          <p:nvPr/>
        </p:nvSpPr>
        <p:spPr bwMode="auto">
          <a:xfrm>
            <a:off x="204273" y="1041204"/>
            <a:ext cx="4659929"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16567</TotalTime>
  <Words>612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2487</cp:revision>
  <cp:lastPrinted>2021-07-01T03:56:27Z</cp:lastPrinted>
  <dcterms:created xsi:type="dcterms:W3CDTF">2018-03-27T06:03:00Z</dcterms:created>
  <dcterms:modified xsi:type="dcterms:W3CDTF">2022-10-04T09:49:28Z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