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04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05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7-12 м/с. Температура воздуха ночью  заморозки 0-2 градуса, днем 16-18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октя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06 октября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2-4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окт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979418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1042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128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285992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октября, ночью 06 октября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13645</TotalTime>
  <Words>612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2450</cp:revision>
  <cp:lastPrinted>2021-02-03T11:37:00Z</cp:lastPrinted>
  <dcterms:created xsi:type="dcterms:W3CDTF">2018-03-27T06:03:00Z</dcterms:created>
  <dcterms:modified xsi:type="dcterms:W3CDTF">2022-10-04T09:28:40Z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