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1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321742"/>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04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04 </a:t>
            </a:r>
            <a:r>
              <a:rPr lang="ru-RU" altLang="ru-RU" sz="1200" b="1" dirty="0">
                <a:latin typeface="Times New Roman" panose="02020603050405020304" pitchFamily="18" charset="0"/>
                <a:cs typeface="Times New Roman" panose="02020603050405020304" pitchFamily="18" charset="0"/>
              </a:rPr>
              <a:t>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05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04 қазанда с. 21-ден. 05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 Бат</a:t>
            </a:r>
            <a:r>
              <a:rPr lang="kk-KZ" sz="1100" kern="1400" dirty="0">
                <a:solidFill>
                  <a:srgbClr val="000000"/>
                </a:solidFill>
                <a:latin typeface="Times New Roman" panose="02020603050405020304" pitchFamily="18" charset="0"/>
                <a:ea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1-3 </a:t>
            </a:r>
            <a:r>
              <a:rPr lang="ru-RU" sz="1100" dirty="0" err="1">
                <a:solidFill>
                  <a:srgbClr val="000000"/>
                </a:solidFill>
                <a:latin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14-16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06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 Бат</a:t>
            </a:r>
            <a:r>
              <a:rPr lang="kk-KZ" sz="1100" kern="1400" dirty="0">
                <a:solidFill>
                  <a:srgbClr val="000000"/>
                </a:solidFill>
                <a:latin typeface="Times New Roman" panose="02020603050405020304" pitchFamily="18" charset="0"/>
                <a:ea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0-2 </a:t>
            </a:r>
            <a:r>
              <a:rPr lang="ru-RU" sz="1100">
                <a:solidFill>
                  <a:srgbClr val="000000"/>
                </a:solidFill>
                <a:latin typeface="Times New Roman" panose="02020603050405020304" pitchFamily="18" charset="0"/>
                <a:cs typeface="Times New Roman" panose="02020603050405020304" pitchFamily="18" charset="0"/>
              </a:rPr>
              <a:t>жылы. </a:t>
            </a:r>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05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06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17388</TotalTime>
  <Words>566</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2844</cp:revision>
  <cp:lastPrinted>2022-05-31T05:49:59Z</cp:lastPrinted>
  <dcterms:created xsi:type="dcterms:W3CDTF">2018-03-27T06:03:00Z</dcterms:created>
  <dcterms:modified xsi:type="dcterms:W3CDTF">2022-10-04T09:41:51Z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