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255266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1-3, днем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797552"/>
              </p:ext>
            </p:extLst>
          </p:nvPr>
        </p:nvGraphicFramePr>
        <p:xfrm>
          <a:off x="5019674" y="4267199"/>
          <a:ext cx="4691064" cy="2242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237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67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67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67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67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67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767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5698" y="790641"/>
            <a:ext cx="47993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14042</TotalTime>
  <Words>618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2353</cp:revision>
  <cp:lastPrinted>2021-07-01T03:56:27Z</cp:lastPrinted>
  <dcterms:created xsi:type="dcterms:W3CDTF">2018-03-27T06:03:00Z</dcterms:created>
  <dcterms:modified xsi:type="dcterms:W3CDTF">2022-10-04T09:33:09Z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