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512441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72430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85811"/>
            <a:ext cx="4840289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05 октября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западный 7-12 м/с. Температура воздуха ночью 1-3 мороза, днем 14-16 тепла. 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06 октября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06 октября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западный 7-12 м/с. Температура воздуха ночью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05 октября, ночью 06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17544</TotalTime>
  <Words>614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2804</cp:revision>
  <cp:lastPrinted>2021-11-30T05:55:24Z</cp:lastPrinted>
  <dcterms:created xsi:type="dcterms:W3CDTF">2018-03-27T06:03:00Z</dcterms:created>
  <dcterms:modified xsi:type="dcterms:W3CDTF">2022-10-04T09:41:20Z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