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2" d="100"/>
          <a:sy n="72"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352794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06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945211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05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күндіз 24-26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06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05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06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18047</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2425</cp:revision>
  <cp:lastPrinted>2021-07-01T07:38:07Z</cp:lastPrinted>
  <dcterms:created xsi:type="dcterms:W3CDTF">2018-03-27T06:03:00Z</dcterms:created>
  <dcterms:modified xsi:type="dcterms:W3CDTF">2022-10-04T09:29:12Z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