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5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0282730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277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северо-восточный 5-10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без осадков. Ветер северо-восточный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2999" y="2564904"/>
            <a:ext cx="4832350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октября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октября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0362554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5,6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46570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14665</TotalTime>
  <Words>642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Аяулым Кадылбекова</cp:lastModifiedBy>
  <cp:revision>2407</cp:revision>
  <cp:lastPrinted>2021-07-01T03:56:27Z</cp:lastPrinted>
  <dcterms:created xsi:type="dcterms:W3CDTF">2018-03-27T06:03:00Z</dcterms:created>
  <dcterms:modified xsi:type="dcterms:W3CDTF">2022-10-04T09:29:51Z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