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046" y="364693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3225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04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күндіз екпіні 15-20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06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05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06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4-6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13603" y="232001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23148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Нұрмахамбет</a:t>
            </a:r>
            <a:r>
              <a:rPr lang="ru-RU" altLang="ru-RU" sz="1200" b="1" i="1" dirty="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714832"/>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13185</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2492</cp:revision>
  <cp:lastPrinted>2021-07-01T03:56:27Z</cp:lastPrinted>
  <dcterms:created xsi:type="dcterms:W3CDTF">2018-03-27T06:03:00Z</dcterms:created>
  <dcterms:modified xsi:type="dcterms:W3CDTF">2022-10-04T09:45:05Z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