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5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октября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0106165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октября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04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05 октября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восточный 9-14, днем порывы 17 м/с. Температура воздуха ночью 3-5, днем 20-22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октября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05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06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ок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Небольшая облачность, без осадков. Ветер восточный 9-14 м/с. Температура воздуха ночью 4-6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начальник отдела Жокелова А.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04.10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11:10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13635</TotalTime>
  <Words>615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2387</cp:revision>
  <cp:lastPrinted>2021-07-01T03:56:27Z</cp:lastPrinted>
  <dcterms:created xsi:type="dcterms:W3CDTF">2018-03-27T06:03:00Z</dcterms:created>
  <dcterms:modified xsi:type="dcterms:W3CDTF">2022-10-04T09:39:39Z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