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9332" y="354504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8-13, днем порывы 15-20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20-22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42356" y="197674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3576" y="300340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642" y="536429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12903</TotalTime>
  <Words>575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2391</cp:revision>
  <cp:lastPrinted>2021-07-01T03:56:27Z</cp:lastPrinted>
  <dcterms:created xsi:type="dcterms:W3CDTF">2018-03-27T06:03:00Z</dcterms:created>
  <dcterms:modified xsi:type="dcterms:W3CDTF">2022-10-04T09:45:34Z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