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05 қазанға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04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05 </a:t>
            </a:r>
            <a:r>
              <a:rPr lang="ru-RU" altLang="ru-RU" sz="1200" b="1" dirty="0" err="1" smtClean="0">
                <a:solidFill>
                  <a:srgbClr val="000000"/>
                </a:solidFill>
                <a:latin typeface="Times New Roman" pitchFamily="18" charset="0"/>
                <a:cs typeface="Times New Roman" pitchFamily="18" charset="0"/>
              </a:rPr>
              <a:t>қазан</a:t>
            </a:r>
            <a:r>
              <a:rPr lang="kk-KZ" altLang="ru-RU" sz="1200" b="1" dirty="0" smtClean="0">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жауын-шашынсыз. Шығыстан, оңтүстік-шығыстан жел соғады, күші 7-12 м/с. Ауа температурасы түнде 0-2 градус үсік, күндіз 16-18 градус жылы болады. </a:t>
            </a:r>
          </a:p>
          <a:p>
            <a:pPr lvl="0" algn="ctr"/>
            <a:r>
              <a:rPr lang="kk-KZ" sz="1200" b="1" dirty="0" smtClean="0">
                <a:solidFill>
                  <a:srgbClr val="000000"/>
                </a:solidFill>
                <a:latin typeface="Times New Roman" pitchFamily="18" charset="0"/>
                <a:cs typeface="Times New Roman" pitchFamily="18" charset="0"/>
              </a:rPr>
              <a:t>06 қазанға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05 қазан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06 </a:t>
            </a:r>
            <a:r>
              <a:rPr lang="ru-RU" sz="1200" b="1" dirty="0" err="1" smtClean="0">
                <a:solidFill>
                  <a:srgbClr val="000000"/>
                </a:solidFill>
                <a:latin typeface="Times New Roman" pitchFamily="18" charset="0"/>
                <a:cs typeface="Times New Roman" pitchFamily="18" charset="0"/>
              </a:rPr>
              <a:t>қазан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Көшпелі бұлтты, жауын-шашынсыз. Оңтүстік-шығыстан жел соғады, күші 7-12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2-4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977768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1042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128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қазан</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қазанда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317284" y="76930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13587</TotalTime>
  <Words>539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2445</cp:revision>
  <cp:lastPrinted>2021-07-01T07:38:07Z</cp:lastPrinted>
  <dcterms:created xsi:type="dcterms:W3CDTF">2018-03-27T06:03:00Z</dcterms:created>
  <dcterms:modified xsi:type="dcterms:W3CDTF">2022-10-04T09:28:47Z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