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5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483620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қазан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30832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05</a:t>
            </a:r>
            <a:r>
              <a:rPr lang="kk-KZ" sz="1200" b="1" dirty="0">
                <a:solidFill>
                  <a:srgbClr val="000000"/>
                </a:solidFill>
                <a:latin typeface="Times New Roman" panose="02020603050405020304" pitchFamily="18" charset="0"/>
                <a:cs typeface="Times New Roman" panose="02020603050405020304" pitchFamily="18" charset="0"/>
              </a:rPr>
              <a:t>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04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05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1-3, күндіз 15-17 жылы.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06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05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06 </a:t>
            </a:r>
            <a:r>
              <a:rPr lang="ru-RU" sz="1200" b="1" dirty="0" err="1">
                <a:solidFill>
                  <a:srgbClr val="000000"/>
                </a:solidFill>
                <a:latin typeface="Times New Roman" panose="02020603050405020304" pitchFamily="18" charset="0"/>
                <a:cs typeface="Times New Roman" panose="02020603050405020304" pitchFamily="18" charset="0"/>
              </a:rPr>
              <a:t>қазанны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3-5 </a:t>
            </a:r>
            <a:r>
              <a:rPr lang="kk-KZ" sz="1200" dirty="0">
                <a:solidFill>
                  <a:prstClr val="black"/>
                </a:solidFill>
                <a:latin typeface="Times New Roman" pitchFamily="18" charset="0"/>
                <a:cs typeface="Times New Roman" pitchFamily="18" charset="0"/>
              </a:rPr>
              <a:t>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56807494"/>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қазандағы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17007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204273" y="1041204"/>
            <a:ext cx="46974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13578</TotalTime>
  <Words>590</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2380</cp:revision>
  <cp:lastPrinted>2021-07-01T07:38:07Z</cp:lastPrinted>
  <dcterms:created xsi:type="dcterms:W3CDTF">2018-03-27T06:03:00Z</dcterms:created>
  <dcterms:modified xsi:type="dcterms:W3CDTF">2022-10-04T09:34:02Z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