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03 қазан</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қазан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2197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88640"/>
            <a:ext cx="4680520" cy="1708160"/>
          </a:xfrm>
          <a:prstGeom prst="rect">
            <a:avLst/>
          </a:prstGeom>
        </p:spPr>
        <p:txBody>
          <a:bodyPr wrap="square">
            <a:spAutoFit/>
          </a:bodyPr>
          <a:lstStyle/>
          <a:p>
            <a:pPr lvl="0" algn="ctr"/>
            <a:r>
              <a:rPr lang="ru-RU" altLang="ru-RU" sz="1050" b="1" dirty="0" smtClean="0">
                <a:latin typeface="Times New Roman" pitchFamily="18" charset="0"/>
                <a:cs typeface="Times New Roman" pitchFamily="18" charset="0"/>
              </a:rPr>
              <a:t>Петропавл </a:t>
            </a:r>
            <a:r>
              <a:rPr lang="ru-RU" altLang="ru-RU" sz="1050" b="1" dirty="0" err="1" smtClean="0">
                <a:latin typeface="Times New Roman" pitchFamily="18" charset="0"/>
                <a:cs typeface="Times New Roman" pitchFamily="18" charset="0"/>
              </a:rPr>
              <a:t>қаласы бойынша</a:t>
            </a:r>
            <a:endParaRPr lang="ru-RU" altLang="ru-RU" sz="1050" b="1" dirty="0" smtClean="0">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04 </a:t>
            </a:r>
            <a:r>
              <a:rPr lang="kk-KZ" sz="1050" b="1" dirty="0" smtClean="0">
                <a:solidFill>
                  <a:srgbClr val="000000"/>
                </a:solidFill>
                <a:latin typeface="Times New Roman" pitchFamily="18" charset="0"/>
                <a:cs typeface="Times New Roman" pitchFamily="18" charset="0"/>
              </a:rPr>
              <a:t>қазанға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03 </a:t>
            </a:r>
            <a:r>
              <a:rPr lang="ru-RU" altLang="ru-RU" sz="1050" b="1" dirty="0" err="1" smtClean="0">
                <a:solidFill>
                  <a:srgbClr val="000000"/>
                </a:solidFill>
                <a:latin typeface="Times New Roman" pitchFamily="18" charset="0"/>
                <a:cs typeface="Times New Roman" pitchFamily="18" charset="0"/>
              </a:rPr>
              <a:t>қазаннан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04 </a:t>
            </a:r>
            <a:r>
              <a:rPr lang="kk-KZ" sz="1050" b="1" dirty="0" smtClean="0">
                <a:solidFill>
                  <a:srgbClr val="000000"/>
                </a:solidFill>
                <a:latin typeface="Times New Roman" pitchFamily="18" charset="0"/>
                <a:cs typeface="Times New Roman" pitchFamily="18" charset="0"/>
              </a:rPr>
              <a:t>қазанға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Оңтүстік-батыстан</a:t>
            </a:r>
            <a:r>
              <a:rPr lang="kk-KZ" sz="1050" dirty="0" smtClean="0"/>
              <a:t> </a:t>
            </a:r>
            <a:r>
              <a:rPr lang="kk-KZ" sz="1050" dirty="0" smtClean="0">
                <a:latin typeface="Times New Roman" pitchFamily="18" charset="0"/>
                <a:cs typeface="Times New Roman" pitchFamily="18" charset="0"/>
              </a:rPr>
              <a:t>жел соғады, күші </a:t>
            </a:r>
            <a:r>
              <a:rPr lang="en-US" sz="1050" dirty="0" smtClean="0">
                <a:latin typeface="Times New Roman" pitchFamily="18" charset="0"/>
                <a:cs typeface="Times New Roman" pitchFamily="18" charset="0"/>
              </a:rPr>
              <a:t>9-14</a:t>
            </a:r>
            <a:r>
              <a:rPr lang="kk-KZ" sz="1050" dirty="0" smtClean="0">
                <a:latin typeface="Times New Roman" pitchFamily="18" charset="0"/>
                <a:cs typeface="Times New Roman" pitchFamily="18" charset="0"/>
              </a:rPr>
              <a:t> м/с. Ауа температурасы түнде 2-4</a:t>
            </a:r>
            <a:r>
              <a:rPr lang="en-US" sz="1050" dirty="0" smtClean="0">
                <a:latin typeface="Times New Roman" pitchFamily="18" charset="0"/>
                <a:cs typeface="Times New Roman" pitchFamily="18" charset="0"/>
              </a:rPr>
              <a:t> </a:t>
            </a:r>
            <a:r>
              <a:rPr lang="kk-KZ" sz="1050" dirty="0" smtClean="0">
                <a:latin typeface="Times New Roman" pitchFamily="18" charset="0"/>
                <a:cs typeface="Times New Roman" pitchFamily="18" charset="0"/>
              </a:rPr>
              <a:t>градус аяз, күндіз 11-13 градус жылы.</a:t>
            </a:r>
            <a:endParaRPr lang="kk-KZ" sz="1050" dirty="0">
              <a:latin typeface="Times New Roman" pitchFamily="18" charset="0"/>
              <a:cs typeface="Times New Roman" pitchFamily="18" charset="0"/>
            </a:endParaRPr>
          </a:p>
          <a:p>
            <a:pPr algn="ct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05 </a:t>
            </a:r>
            <a:r>
              <a:rPr lang="kk-KZ" sz="1050" b="1" dirty="0" smtClean="0">
                <a:solidFill>
                  <a:srgbClr val="000000"/>
                </a:solidFill>
                <a:latin typeface="Times New Roman" pitchFamily="18" charset="0"/>
                <a:cs typeface="Times New Roman" pitchFamily="18" charset="0"/>
              </a:rPr>
              <a:t>қазанға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04 </a:t>
            </a:r>
            <a:r>
              <a:rPr lang="ru-RU" altLang="ru-RU" sz="1050" b="1" dirty="0" err="1" smtClean="0">
                <a:solidFill>
                  <a:srgbClr val="000000"/>
                </a:solidFill>
                <a:latin typeface="Times New Roman" pitchFamily="18" charset="0"/>
                <a:cs typeface="Times New Roman" pitchFamily="18" charset="0"/>
              </a:rPr>
              <a:t>қазаннан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05 </a:t>
            </a:r>
            <a:r>
              <a:rPr lang="kk-KZ" sz="1050" b="1" dirty="0" smtClean="0">
                <a:solidFill>
                  <a:srgbClr val="000000"/>
                </a:solidFill>
                <a:latin typeface="Times New Roman" pitchFamily="18" charset="0"/>
                <a:cs typeface="Times New Roman" pitchFamily="18" charset="0"/>
              </a:rPr>
              <a:t>қазанға </a:t>
            </a:r>
            <a:r>
              <a:rPr lang="ru-RU" sz="1050" b="1" dirty="0" smtClean="0">
                <a:solidFill>
                  <a:srgbClr val="000000"/>
                </a:solidFill>
                <a:latin typeface="Times New Roman" pitchFamily="18" charset="0"/>
                <a:cs typeface="Times New Roman" pitchFamily="18" charset="0"/>
              </a:rPr>
              <a:t>09</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Оңтүстік-батыстан жел соғады, </a:t>
            </a:r>
            <a:r>
              <a:rPr lang="ru-RU" sz="1050" dirty="0" err="1" smtClean="0">
                <a:latin typeface="Times New Roman" pitchFamily="18" charset="0"/>
                <a:cs typeface="Times New Roman" pitchFamily="18" charset="0"/>
              </a:rPr>
              <a:t>күші </a:t>
            </a:r>
            <a:r>
              <a:rPr lang="ru-RU" sz="1050" dirty="0" smtClean="0">
                <a:latin typeface="Times New Roman" pitchFamily="18" charset="0"/>
                <a:cs typeface="Times New Roman" pitchFamily="18" charset="0"/>
              </a:rPr>
              <a:t>9-14 </a:t>
            </a:r>
            <a:r>
              <a:rPr lang="kk-KZ" sz="1050" dirty="0" smtClean="0">
                <a:latin typeface="Times New Roman" pitchFamily="18" charset="0"/>
                <a:cs typeface="Times New Roman" pitchFamily="18" charset="0"/>
              </a:rPr>
              <a:t>м/с</a:t>
            </a:r>
            <a:r>
              <a:rPr lang="kk-KZ"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Ауа</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температурасы</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түнде </a:t>
            </a:r>
            <a:r>
              <a:rPr lang="ru-RU" sz="1050" dirty="0" smtClean="0">
                <a:latin typeface="Times New Roman" pitchFamily="18" charset="0"/>
                <a:cs typeface="Times New Roman" pitchFamily="18" charset="0"/>
              </a:rPr>
              <a:t>0-2 градус </a:t>
            </a:r>
            <a:r>
              <a:rPr lang="ru-RU" sz="1050" dirty="0" err="1" smtClean="0">
                <a:latin typeface="Times New Roman" pitchFamily="18" charset="0"/>
                <a:cs typeface="Times New Roman" pitchFamily="18" charset="0"/>
              </a:rPr>
              <a:t>аяз</a:t>
            </a:r>
            <a:r>
              <a:rPr lang="ru-RU" sz="1050" dirty="0" smtClean="0">
                <a:latin typeface="Times New Roman" pitchFamily="18" charset="0"/>
                <a:cs typeface="Times New Roman" pitchFamily="18" charset="0"/>
              </a:rPr>
              <a:t>.</a:t>
            </a:r>
            <a:r>
              <a:rPr lang="ru-RU" altLang="en-US" sz="1050" dirty="0" smtClean="0">
                <a:solidFill>
                  <a:srgbClr val="000000"/>
                </a:solidFill>
                <a:latin typeface="Times New Roman" pitchFamily="18" charset="0"/>
                <a:cs typeface="Times New Roman" pitchFamily="18" charset="0"/>
                <a:sym typeface="+mn-ea"/>
              </a:rPr>
              <a:t> </a:t>
            </a:r>
            <a:endParaRPr lang="ru-RU" altLang="en-US" sz="10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4945062" y="2073756"/>
            <a:ext cx="4760466"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04, 05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050" dirty="0" err="1" smtClean="0">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140968"/>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12988</TotalTime>
  <Words>556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2341</cp:revision>
  <cp:lastPrinted>2021-07-01T03:56:27Z</cp:lastPrinted>
  <dcterms:created xsi:type="dcterms:W3CDTF">2018-03-27T06:03:00Z</dcterms:created>
  <dcterms:modified xsi:type="dcterms:W3CDTF">2022-10-03T09:57:22Z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