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1254848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831385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1934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133501"/>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03</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04</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солтүстік-шығыстан 1</a:t>
            </a:r>
            <a:r>
              <a:rPr lang="kk-KZ" sz="1200" dirty="0" smtClean="0">
                <a:latin typeface="Times New Roman" panose="02020603050405020304" pitchFamily="18" charset="0"/>
                <a:cs typeface="Times New Roman" panose="02020603050405020304" pitchFamily="18" charset="0"/>
              </a:rPr>
              <a:t>-6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3-5° аяз, күндіз 10-12°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05 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шығыстан 1-6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18393" y="2191232"/>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04 </a:t>
            </a:r>
            <a:r>
              <a:rPr lang="kk-KZ" sz="1200" dirty="0" smtClean="0">
                <a:solidFill>
                  <a:prstClr val="black"/>
                </a:solidFill>
                <a:latin typeface="Times New Roman" panose="02020603050405020304" pitchFamily="18" charset="0"/>
                <a:cs typeface="Times New Roman" panose="02020603050405020304" pitchFamily="18" charset="0"/>
              </a:rPr>
              <a:t>қазанға </a:t>
            </a:r>
            <a:r>
              <a:rPr lang="kk-KZ" sz="1200" dirty="0">
                <a:solidFill>
                  <a:prstClr val="black"/>
                </a:solidFill>
                <a:latin typeface="Times New Roman" panose="02020603050405020304" pitchFamily="18" charset="0"/>
                <a:cs typeface="Times New Roman" panose="02020603050405020304" pitchFamily="18" charset="0"/>
              </a:rPr>
              <a:t>2022 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4999338" y="3140968"/>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125047" y="792605"/>
            <a:ext cx="4805290" cy="2308324"/>
          </a:xfrm>
          <a:prstGeom prst="rect">
            <a:avLst/>
          </a:prstGeom>
          <a:noFill/>
        </p:spPr>
        <p:txBody>
          <a:bodyPr wrap="square">
            <a:spAutoFit/>
          </a:bodyPr>
          <a:lstStyle/>
          <a:p>
            <a:pPr marL="171450" indent="-171450" algn="just">
              <a:spcAft>
                <a:spcPts val="0"/>
              </a:spcAft>
              <a:buFontTx/>
              <a:buChar char="-"/>
            </a:pPr>
            <a:r>
              <a:rPr lang="ru-RU" sz="1200" dirty="0" err="1" smtClean="0">
                <a:latin typeface="Times New Roman" panose="02020603050405020304" pitchFamily="18" charset="0"/>
                <a:cs typeface="Times New Roman" panose="02020603050405020304" pitchFamily="18" charset="0"/>
              </a:rPr>
              <a:t>ашық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қысқартыңыз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автомобиль </a:t>
            </a:r>
            <a:r>
              <a:rPr lang="ru-RU" sz="1200" dirty="0" err="1" smtClean="0">
                <a:latin typeface="Times New Roman" panose="02020603050405020304" pitchFamily="18" charset="0"/>
                <a:cs typeface="Times New Roman" panose="02020603050405020304" pitchFamily="18" charset="0"/>
              </a:rPr>
              <a:t>жолдарының</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керек</a:t>
            </a:r>
            <a:r>
              <a:rPr lang="ru-RU" sz="1200" dirty="0" smtClean="0">
                <a:latin typeface="Times New Roman" panose="02020603050405020304" pitchFamily="18" charset="0"/>
                <a:cs typeface="Times New Roman" panose="02020603050405020304" pitchFamily="18" charset="0"/>
              </a:rPr>
              <a:t>;</a:t>
            </a:r>
          </a:p>
          <a:p>
            <a:pPr marL="171450" indent="-171450" algn="just">
              <a:spcAft>
                <a:spcPts val="0"/>
              </a:spcAft>
              <a:buFontTx/>
              <a:buChar char="-"/>
            </a:pPr>
            <a:r>
              <a:rPr lang="ru-RU" sz="1200" dirty="0" err="1">
                <a:latin typeface="Times New Roman" panose="02020603050405020304" pitchFamily="18" charset="0"/>
                <a:cs typeface="Times New Roman" panose="02020603050405020304" pitchFamily="18" charset="0"/>
              </a:rPr>
              <a:t>тұрғын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тазалауды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жүргізу</a:t>
            </a:r>
            <a:r>
              <a:rPr lang="ru-RU" sz="1200" dirty="0" smtClean="0">
                <a:latin typeface="Times New Roman" panose="02020603050405020304" pitchFamily="18" charset="0"/>
                <a:cs typeface="Times New Roman" panose="02020603050405020304" pitchFamily="18" charset="0"/>
              </a:rPr>
              <a:t>;</a:t>
            </a:r>
          </a:p>
          <a:p>
            <a:pPr marL="171450" indent="-171450" algn="just">
              <a:spcAft>
                <a:spcPts val="0"/>
              </a:spcAft>
              <a:buFontTx/>
              <a:buChar char="-"/>
            </a:pP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ауыратын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өздерімен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дәрі-дәрмектерді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алып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жүруі</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керек</a:t>
            </a:r>
            <a:r>
              <a:rPr lang="ru-RU" sz="1200" dirty="0" smtClean="0">
                <a:latin typeface="Times New Roman" panose="02020603050405020304" pitchFamily="18" charset="0"/>
                <a:cs typeface="Times New Roman" panose="02020603050405020304" pitchFamily="18" charset="0"/>
              </a:rPr>
              <a:t>;</a:t>
            </a:r>
          </a:p>
          <a:p>
            <a:pPr marL="171450" indent="-171450" algn="just">
              <a:spcAft>
                <a:spcPts val="0"/>
              </a:spcAft>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шұғылдану</a:t>
            </a:r>
            <a:r>
              <a:rPr lang="ru-RU" sz="1200" dirty="0" smtClean="0">
                <a:latin typeface="Times New Roman" panose="02020603050405020304" pitchFamily="18" charset="0"/>
                <a:cs typeface="Times New Roman" panose="02020603050405020304" pitchFamily="18" charset="0"/>
              </a:rPr>
              <a:t>;</a:t>
            </a:r>
          </a:p>
          <a:p>
            <a:pPr marL="171450" indent="-171450" algn="just">
              <a:spcAft>
                <a:spcPts val="0"/>
              </a:spcAft>
              <a:buFontTx/>
              <a:buChar char="-"/>
            </a:pPr>
            <a:r>
              <a:rPr lang="ru-RU" sz="1200" dirty="0" err="1">
                <a:latin typeface="Times New Roman" panose="02020603050405020304" pitchFamily="18" charset="0"/>
                <a:cs typeface="Times New Roman" panose="02020603050405020304" pitchFamily="18" charset="0"/>
              </a:rPr>
              <a:t>үйге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тамақты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шайыңыз</a:t>
            </a:r>
            <a:r>
              <a:rPr lang="ru-RU" sz="1200" dirty="0" smtClean="0">
                <a:latin typeface="Times New Roman" panose="02020603050405020304" pitchFamily="18" charset="0"/>
                <a:cs typeface="Times New Roman" panose="02020603050405020304" pitchFamily="18" charset="0"/>
              </a:rPr>
              <a:t>;</a:t>
            </a:r>
          </a:p>
          <a:p>
            <a:pPr marL="171450" indent="-171450" algn="just">
              <a:spcAft>
                <a:spcPts val="0"/>
              </a:spcAft>
              <a:buFontTx/>
              <a:buChar char="-"/>
            </a:pPr>
            <a:r>
              <a:rPr lang="ru-RU" sz="1200" dirty="0" err="1">
                <a:latin typeface="Times New Roman" panose="02020603050405020304" pitchFamily="18" charset="0"/>
                <a:cs typeface="Times New Roman" panose="02020603050405020304" pitchFamily="18" charset="0"/>
              </a:rPr>
              <a:t>қалдықтар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бермеңіз</a:t>
            </a:r>
            <a:r>
              <a:rPr lang="ru-RU" sz="120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16471</TotalTime>
  <Words>615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2435</cp:revision>
  <cp:lastPrinted>2021-07-01T03:56:27Z</cp:lastPrinted>
  <dcterms:created xsi:type="dcterms:W3CDTF">2018-03-27T06:03:00Z</dcterms:created>
  <dcterms:modified xsi:type="dcterms:W3CDTF">2022-10-03T09:29:00Z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