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276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03</a:t>
            </a:r>
            <a:r>
              <a:rPr lang="kk-KZ" sz="1200" b="1"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04 қазанға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03 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04</a:t>
            </a:r>
            <a:r>
              <a:rPr lang="kk-KZ" sz="1100" b="1" dirty="0" smtClean="0">
                <a:latin typeface="Times New Roman" pitchFamily="18" charset="0"/>
                <a:cs typeface="Times New Roman" pitchFamily="18" charset="0"/>
              </a:rPr>
              <a:t> 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7-12 м/с. Ауа температурасы </a:t>
            </a:r>
            <a:r>
              <a:rPr lang="kk-KZ" sz="1200" smtClean="0">
                <a:latin typeface="Times New Roman" pitchFamily="18" charset="0"/>
                <a:cs typeface="Times New Roman" pitchFamily="18" charset="0"/>
              </a:rPr>
              <a:t>түнде 1 градус аяз-1 градус жылы, күндіз 17-19 </a:t>
            </a:r>
            <a:r>
              <a:rPr lang="kk-KZ" sz="1200" dirty="0" smtClean="0">
                <a:latin typeface="Times New Roman" pitchFamily="18" charset="0"/>
                <a:cs typeface="Times New Roman" pitchFamily="18" charset="0"/>
              </a:rPr>
              <a:t>градус жылы.</a:t>
            </a:r>
          </a:p>
          <a:p>
            <a:r>
              <a:rPr lang="kk-KZ" altLang="ru-RU" sz="1200" b="1" dirty="0" smtClean="0">
                <a:latin typeface="Times New Roman" pitchFamily="18" charset="0"/>
                <a:ea typeface="Times New Roman KZ" pitchFamily="18" charset="0"/>
                <a:cs typeface="Times New Roman" pitchFamily="18" charset="0"/>
              </a:rPr>
              <a:t>                                                05 </a:t>
            </a:r>
            <a:r>
              <a:rPr lang="kk-KZ" sz="1200" b="1" dirty="0" smtClean="0">
                <a:latin typeface="Times New Roman" pitchFamily="18" charset="0"/>
                <a:cs typeface="Times New Roman" pitchFamily="18" charset="0"/>
              </a:rPr>
              <a:t>қазан</a:t>
            </a:r>
            <a:endParaRPr lang="kk-KZ" sz="1200" b="1" dirty="0" smtClean="0">
              <a:latin typeface="Times New Roman"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04</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05</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қазан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1-3 градус </a:t>
            </a:r>
            <a:r>
              <a:rPr lang="ru-RU" sz="1200" dirty="0" err="1" smtClean="0">
                <a:latin typeface="Times New Roman" pitchFamily="18" charset="0"/>
                <a:ea typeface="Times New Roman KZ" pitchFamily="18" charset="0"/>
                <a:cs typeface="Times New Roman" pitchFamily="18" charset="0"/>
                <a:sym typeface="+mn-ea"/>
              </a:rPr>
              <a:t>аяз</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04</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қазан</a:t>
            </a:r>
            <a:r>
              <a:rPr lang="ru-RU" sz="1200" smtClean="0">
                <a:solidFill>
                  <a:schemeClr val="tx1"/>
                </a:solidFill>
                <a:latin typeface="Times New Roman" panose="02020603050405020304" pitchFamily="18" charset="0"/>
                <a:cs typeface="Times New Roman" panose="02020603050405020304" pitchFamily="18" charset="0"/>
              </a:rPr>
              <a:t>, 05</a:t>
            </a:r>
            <a:r>
              <a:rPr lang="kk-KZ" altLang="ru-RU" sz="120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қазан</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13601</TotalTime>
  <Words>552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2620</cp:revision>
  <cp:lastPrinted>2021-07-01T03:56:27Z</cp:lastPrinted>
  <dcterms:created xsi:type="dcterms:W3CDTF">2018-03-27T06:03:00Z</dcterms:created>
  <dcterms:modified xsi:type="dcterms:W3CDTF">2022-10-03T10:01:43Z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