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66" y="7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00708" y="762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23517465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№276</a:t>
                      </a:r>
                      <a:endParaRPr lang="ru-RU" altLang="x-none" sz="14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октября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116512" y="2270261"/>
            <a:ext cx="4588778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04, ночью 05 октября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2022 года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6708349"/>
              </p:ext>
            </p:extLst>
          </p:nvPr>
        </p:nvGraphicFramePr>
        <p:xfrm>
          <a:off x="5007188" y="4021384"/>
          <a:ext cx="4667576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1242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4485" y="3569182"/>
            <a:ext cx="478705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 октября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октября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03 октября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04 октября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</a:t>
            </a: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Малооблачно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Днем пыльная буря. Ветер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юго-восточный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9-14, днем порывы 15-20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12-14,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днем 23-25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на 05 октября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04 октября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05 ок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тября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2022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Малооблачно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, без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9-14, порывы 15-20 м/с. Температура воздуха ночью 15-17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79999" y="3075094"/>
            <a:ext cx="4630161" cy="261610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659557"/>
            <a:ext cx="480853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31, участок № 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25171"/>
            <a:ext cx="4545876" cy="1405226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4944387"/>
                </p:ext>
              </p:extLst>
            </p:nvPr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55472" y="4277100"/>
              <a:ext cx="2032438" cy="6587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15335</TotalTime>
  <Words>607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2386</cp:revision>
  <cp:lastPrinted>2021-10-15T03:50:29Z</cp:lastPrinted>
  <dcterms:created xsi:type="dcterms:W3CDTF">2018-03-27T06:03:00Z</dcterms:created>
  <dcterms:modified xsi:type="dcterms:W3CDTF">2022-10-03T09:05:49Z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