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4982756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264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03 октябрь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03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04 октября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октября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04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05 октября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729702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октября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19"/>
          <p:cNvSpPr>
            <a:spLocks noChangeArrowheads="1"/>
          </p:cNvSpPr>
          <p:nvPr/>
        </p:nvSpPr>
        <p:spPr bwMode="auto">
          <a:xfrm>
            <a:off x="122393" y="788988"/>
            <a:ext cx="4822670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altLang="ru-RU" sz="12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15485</TotalTime>
  <Words>592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2448</cp:revision>
  <cp:lastPrinted>2021-07-01T03:56:27Z</cp:lastPrinted>
  <dcterms:created xsi:type="dcterms:W3CDTF">2018-03-27T06:03:00Z</dcterms:created>
  <dcterms:modified xsi:type="dcterms:W3CDTF">2022-10-03T09:22:25Z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