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49953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1197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2646</cp:revision>
  <cp:lastPrinted>2022-09-30T06:05:33Z</cp:lastPrinted>
  <dcterms:created xsi:type="dcterms:W3CDTF">2018-03-27T06:03:00Z</dcterms:created>
  <dcterms:modified xsi:type="dcterms:W3CDTF">2022-10-03T10:03:29Z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