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221B262-207F-49BA-A7DE-15F3E39529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E7A26-AA12-4D53-A51F-A6BE20E3B4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C3E4-5D0F-403D-9CB0-6B91EBBA84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42FEF-77F7-488A-9E51-5BCAA9360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A3AFE-A73B-4C65-8570-C4D962D3C1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029B5-7D7D-48AF-8A17-A316474AD3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10B5D-CC85-4113-AA72-E937181D51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BCDE4-9ACA-4B2A-99DB-758E6C4815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CD691-4077-4DD0-AFDF-51541539A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BF3F7-7BEE-41CE-92E4-6A082B1F87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78DA4-93FD-406D-8F13-BD8B8766A8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57DED-0A97-4927-BB6C-7FC24F1279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92617F-AE15-4105-B04A-6B742ACCC7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4-6, днем 18-20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временами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9-11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 октября, ночью 05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37692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19"/>
          <p:cNvSpPr>
            <a:spLocks noChangeArrowheads="1"/>
          </p:cNvSpPr>
          <p:nvPr/>
        </p:nvSpPr>
        <p:spPr bwMode="auto">
          <a:xfrm>
            <a:off x="121599" y="449351"/>
            <a:ext cx="482267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altLang="ru-RU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14450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2714</cp:revision>
  <cp:lastPrinted>2021-07-01T09:11:30Z</cp:lastPrinted>
  <dcterms:created xsi:type="dcterms:W3CDTF">2018-03-27T06:03:00Z</dcterms:created>
  <dcterms:modified xsi:type="dcterms:W3CDTF">2022-10-03T09:16:31Z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