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03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қазанға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04 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04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солтүстік-шығыстан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4-6</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қазанға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9-14</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04 қазан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05 </a:t>
            </a:r>
            <a:r>
              <a:rPr lang="ru-RU" sz="1200" dirty="0" err="1" smtClean="0">
                <a:solidFill>
                  <a:schemeClr val="tx1"/>
                </a:solidFill>
                <a:latin typeface="Times New Roman" pitchFamily="18" charset="0"/>
                <a:cs typeface="Times New Roman" pitchFamily="18" charset="0"/>
              </a:rPr>
              <a:t>қазанға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Кабдуалиева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kk-KZ" altLang="ru-RU" sz="1200" b="1" i="1" smtClean="0">
                <a:solidFill>
                  <a:srgbClr val="000000"/>
                </a:solidFill>
                <a:latin typeface="Times New Roman" panose="02020603050405020304" pitchFamily="18" charset="0"/>
                <a:cs typeface="Times New Roman" panose="02020603050405020304" pitchFamily="18" charset="0"/>
              </a:rPr>
              <a:t>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бөлім бастығы Жокелова А.</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03.1</a:t>
            </a:r>
            <a:r>
              <a:rPr lang="ru-RU" sz="1200" dirty="0" smtClean="0">
                <a:latin typeface="Times New Roman" panose="02020603050405020304" pitchFamily="18" charset="0"/>
                <a:ea typeface="Times New Roman" panose="02020603050405020304" pitchFamily="18" charset="0"/>
              </a:rPr>
              <a:t>0.2022 </a:t>
            </a:r>
            <a:r>
              <a:rPr lang="ru-RU" sz="1200" dirty="0">
                <a:latin typeface="Times New Roman" panose="02020603050405020304" pitchFamily="18" charset="0"/>
                <a:ea typeface="Times New Roman" panose="02020603050405020304" pitchFamily="18" charset="0"/>
              </a:rPr>
              <a:t>ж. </a:t>
            </a:r>
            <a:r>
              <a:rPr lang="kk-KZ" sz="1200" dirty="0" smtClean="0">
                <a:latin typeface="Times New Roman" panose="02020603050405020304" pitchFamily="18" charset="0"/>
                <a:ea typeface="Times New Roman" panose="02020603050405020304" pitchFamily="18" charset="0"/>
              </a:rPr>
              <a:t>11:05</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14118</TotalTime>
  <Words>580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2456</cp:revision>
  <cp:lastPrinted>2021-07-01T07:38:07Z</cp:lastPrinted>
  <dcterms:created xsi:type="dcterms:W3CDTF">2018-03-27T06:03:00Z</dcterms:created>
  <dcterms:modified xsi:type="dcterms:W3CDTF">2022-10-03T09:52:41Z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