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03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04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1-6, днем порывы 10 м/с. Температура воздуха ночью  заморозки 1-3 градуса, днем 16-18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октя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05 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0-5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0-2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ок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643614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1042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85992"/>
            <a:ext cx="4786346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октября, ночью 05 октября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Прямоугольник 19"/>
          <p:cNvSpPr>
            <a:spLocks noChangeArrowheads="1"/>
          </p:cNvSpPr>
          <p:nvPr/>
        </p:nvSpPr>
        <p:spPr bwMode="auto">
          <a:xfrm>
            <a:off x="122393" y="788988"/>
            <a:ext cx="482267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altLang="ru-RU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13644</TotalTime>
  <Words>639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2448</cp:revision>
  <cp:lastPrinted>2021-02-03T11:37:00Z</cp:lastPrinted>
  <dcterms:created xsi:type="dcterms:W3CDTF">2018-03-27T06:03:00Z</dcterms:created>
  <dcterms:modified xsi:type="dcterms:W3CDTF">2022-10-03T09:16:18Z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