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91861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ночью 3-5 мороза, днем 8-10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Температура воздуха ночью 3-5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2999" y="2564904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октября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612741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14661</TotalTime>
  <Words>642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2405</cp:revision>
  <cp:lastPrinted>2021-07-01T03:56:27Z</cp:lastPrinted>
  <dcterms:created xsi:type="dcterms:W3CDTF">2018-03-27T06:03:00Z</dcterms:created>
  <dcterms:modified xsi:type="dcterms:W3CDTF">2022-10-03T09:47:00Z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