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551831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03 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04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04</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14009</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2652</cp:revision>
  <cp:lastPrinted>2022-09-30T06:07:11Z</cp:lastPrinted>
  <dcterms:created xsi:type="dcterms:W3CDTF">2018-03-27T06:03:00Z</dcterms:created>
  <dcterms:modified xsi:type="dcterms:W3CDTF">2022-10-03T10:03:26Z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