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36808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06424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октября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октября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2-7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2-4° мороза, днем 11-13° тепла.</a:t>
            </a:r>
          </a:p>
          <a:p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9029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18343</TotalTime>
  <Words>712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2533</cp:revision>
  <cp:lastPrinted>2021-10-18T15:52:53Z</cp:lastPrinted>
  <dcterms:created xsi:type="dcterms:W3CDTF">2018-03-27T06:03:00Z</dcterms:created>
  <dcterms:modified xsi:type="dcterms:W3CDTF">2022-10-03T09:33:29Z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