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26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16898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ороза, днем 10-12°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17025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2021-07-01T03:56:27Z</cp:lastPrinted>
  <dcterms:created xsi:type="dcterms:W3CDTF">2018-03-27T06:03:00Z</dcterms:created>
  <dcterms:modified xsi:type="dcterms:W3CDTF">2022-10-03T09:30:58Z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