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017531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2-4° аяз,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қазанға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2" y="3140968"/>
            <a:ext cx="4726506"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5"/>
          <p:cNvSpPr/>
          <p:nvPr/>
        </p:nvSpPr>
        <p:spPr>
          <a:xfrm>
            <a:off x="125047" y="792605"/>
            <a:ext cx="4805290" cy="2308324"/>
          </a:xfrm>
          <a:prstGeom prst="rect">
            <a:avLst/>
          </a:prstGeom>
          <a:noFill/>
        </p:spPr>
        <p:txBody>
          <a:bodyPr wrap="square">
            <a:spAutoFit/>
          </a:bodyPr>
          <a:lstStyle/>
          <a:p>
            <a:pPr marL="171450" indent="-171450" algn="just">
              <a:spcAft>
                <a:spcPts val="0"/>
              </a:spcAft>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қысқартыңыз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автомобиль </a:t>
            </a:r>
            <a:r>
              <a:rPr lang="ru-RU" sz="1200" dirty="0" err="1" smtClean="0">
                <a:latin typeface="Times New Roman" panose="02020603050405020304" pitchFamily="18" charset="0"/>
                <a:cs typeface="Times New Roman" panose="02020603050405020304" pitchFamily="18" charset="0"/>
              </a:rPr>
              <a:t>жолдарының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тазалауды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ауыратын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өздерімен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дәрі-дәрмектерді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алып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жүруі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шұғылдану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шайыңыз</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бермеңіз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16562</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2484</cp:revision>
  <cp:lastPrinted>2021-07-01T03:56:27Z</cp:lastPrinted>
  <dcterms:created xsi:type="dcterms:W3CDTF">2018-03-27T06:03:00Z</dcterms:created>
  <dcterms:modified xsi:type="dcterms:W3CDTF">2022-10-03T09:30:39Z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