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1AAC6A-B414-4E07-9732-77637A7FD6E2}" v="1" dt="2022-10-02T09:31:52.5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871AAC6A-B414-4E07-9732-77637A7FD6E2}"/>
    <pc:docChg chg="modSld">
      <pc:chgData name="Moldir Kabdualieva" userId="df42278df007c026" providerId="LiveId" clId="{871AAC6A-B414-4E07-9732-77637A7FD6E2}" dt="2022-10-02T09:32:09.179" v="16" actId="20577"/>
      <pc:docMkLst>
        <pc:docMk/>
      </pc:docMkLst>
      <pc:sldChg chg="modSp">
        <pc:chgData name="Moldir Kabdualieva" userId="df42278df007c026" providerId="LiveId" clId="{871AAC6A-B414-4E07-9732-77637A7FD6E2}" dt="2022-10-02T09:31:52.599" v="0"/>
        <pc:sldMkLst>
          <pc:docMk/>
          <pc:sldMk cId="0" sldId="261"/>
        </pc:sldMkLst>
        <pc:graphicFrameChg chg="mod">
          <ac:chgData name="Moldir Kabdualieva" userId="df42278df007c026" providerId="LiveId" clId="{871AAC6A-B414-4E07-9732-77637A7FD6E2}" dt="2022-10-02T09:31:52.59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871AAC6A-B414-4E07-9732-77637A7FD6E2}" dt="2022-10-02T09:32:09.179" v="16" actId="20577"/>
        <pc:sldMkLst>
          <pc:docMk/>
          <pc:sldMk cId="334028445" sldId="265"/>
        </pc:sldMkLst>
        <pc:spChg chg="mod">
          <ac:chgData name="Moldir Kabdualieva" userId="df42278df007c026" providerId="LiveId" clId="{871AAC6A-B414-4E07-9732-77637A7FD6E2}" dt="2022-10-02T09:32:09.179" v="16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49119735"/>
              </p:ext>
            </p:extLst>
          </p:nvPr>
        </p:nvGraphicFramePr>
        <p:xfrm>
          <a:off x="307975" y="2493653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№275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1445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047866"/>
              </p:ext>
            </p:extLst>
          </p:nvPr>
        </p:nvGraphicFramePr>
        <p:xfrm>
          <a:off x="5024438" y="4000504"/>
          <a:ext cx="46370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5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6247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0"/>
            <a:ext cx="4808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Талдыкорган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03 октября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02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21 ч. 03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северо-восточный 7-12 м/с. Температура воздуха ночью 3-5 мороза, днем 15-17 тепла.</a:t>
            </a:r>
            <a:br>
              <a:rPr lang="ru-RU" sz="1200" dirty="0"/>
            </a:br>
            <a:r>
              <a:rPr lang="ru-RU" sz="1200" dirty="0"/>
              <a:t>                                                   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 04 октября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03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04 октября2022 г.</a:t>
            </a:r>
            <a:endParaRPr lang="en-US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северо-восточный 5-10 м/с. Температура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воздуха 1-3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мороза.</a:t>
            </a: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4438" y="312952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4438" y="205114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03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04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128587" y="246084"/>
            <a:ext cx="48244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907533192"/>
              </p:ext>
            </p:extLst>
          </p:nvPr>
        </p:nvGraphicFramePr>
        <p:xfrm>
          <a:off x="4997911" y="5326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≤ Р &lt; 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13695</TotalTime>
  <Words>605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2580</cp:revision>
  <cp:lastPrinted>2021-07-01T03:56:27Z</cp:lastPrinted>
  <dcterms:created xsi:type="dcterms:W3CDTF">2018-03-27T06:03:00Z</dcterms:created>
  <dcterms:modified xsi:type="dcterms:W3CDTF">2022-10-02T09:32:11Z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