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83B034-F929-48D2-94D0-E75D98C11C5B}" v="1" dt="2022-10-02T09:39:31.7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383B034-F929-48D2-94D0-E75D98C11C5B}"/>
    <pc:docChg chg="custSel modSld">
      <pc:chgData name="Moldir Kabdualieva" userId="df42278df007c026" providerId="LiveId" clId="{3383B034-F929-48D2-94D0-E75D98C11C5B}" dt="2022-10-02T09:40:05.249" v="2"/>
      <pc:docMkLst>
        <pc:docMk/>
      </pc:docMkLst>
      <pc:sldChg chg="modSp mod">
        <pc:chgData name="Moldir Kabdualieva" userId="df42278df007c026" providerId="LiveId" clId="{3383B034-F929-48D2-94D0-E75D98C11C5B}" dt="2022-10-02T09:39:37.828" v="1" actId="207"/>
        <pc:sldMkLst>
          <pc:docMk/>
          <pc:sldMk cId="0" sldId="261"/>
        </pc:sldMkLst>
        <pc:graphicFrameChg chg="mod">
          <ac:chgData name="Moldir Kabdualieva" userId="df42278df007c026" providerId="LiveId" clId="{3383B034-F929-48D2-94D0-E75D98C11C5B}" dt="2022-10-02T09:39:31.748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3383B034-F929-48D2-94D0-E75D98C11C5B}" dt="2022-10-02T09:39:37.828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3383B034-F929-48D2-94D0-E75D98C11C5B}" dt="2022-10-02T09:40:05.249" v="2"/>
        <pc:sldMkLst>
          <pc:docMk/>
          <pc:sldMk cId="334028445" sldId="265"/>
        </pc:sldMkLst>
        <pc:spChg chg="mod">
          <ac:chgData name="Moldir Kabdualieva" userId="df42278df007c026" providerId="LiveId" clId="{3383B034-F929-48D2-94D0-E75D98C11C5B}" dt="2022-10-02T09:40:05.249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887040862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382808"/>
            <a:ext cx="4680169" cy="93871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 октября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04 октября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02 октября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844259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02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03 октября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осадков. Ветер юго-восточный 9-14, днем порывы 18 м/с. Температура воздуха ночью 10-12, днем 18-20 тепла.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03 октября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04 октября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юг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о-восточный, южный 9-14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>
                <a:latin typeface="Times New Roman" panose="02020603050405020304" pitchFamily="18" charset="0"/>
                <a:ea typeface="Calibri" panose="020F0502020204030204" pitchFamily="34" charset="0"/>
              </a:rPr>
              <a:t>м/с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10-12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15719</TotalTime>
  <Words>633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2733</cp:revision>
  <cp:lastPrinted>2021-07-01T03:56:27Z</cp:lastPrinted>
  <dcterms:created xsi:type="dcterms:W3CDTF">2018-03-27T06:03:00Z</dcterms:created>
  <dcterms:modified xsi:type="dcterms:W3CDTF">2022-10-02T09:40:08Z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