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FA74566-670F-4387-B9BD-436152E78712}"/>
    <pc:docChg chg="modSld">
      <pc:chgData name="Moldir Kabdualieva" userId="df42278df007c026" providerId="LiveId" clId="{3FA74566-670F-4387-B9BD-436152E78712}" dt="2022-10-02T09:24:31.823" v="47"/>
      <pc:docMkLst>
        <pc:docMk/>
      </pc:docMkLst>
      <pc:sldChg chg="modSp mod">
        <pc:chgData name="Moldir Kabdualieva" userId="df42278df007c026" providerId="LiveId" clId="{3FA74566-670F-4387-B9BD-436152E78712}" dt="2022-10-02T09:23:53.558" v="46" actId="20577"/>
        <pc:sldMkLst>
          <pc:docMk/>
          <pc:sldMk cId="0" sldId="261"/>
        </pc:sldMkLst>
        <pc:graphicFrameChg chg="modGraphic">
          <ac:chgData name="Moldir Kabdualieva" userId="df42278df007c026" providerId="LiveId" clId="{3FA74566-670F-4387-B9BD-436152E78712}" dt="2022-10-02T09:23:53.558" v="46" actId="20577"/>
          <ac:graphicFrameMkLst>
            <pc:docMk/>
            <pc:sldMk cId="0" sldId="261"/>
            <ac:graphicFrameMk id="15" creationId="{94CC0974-E1E4-47F3-9A8B-49A879A3B96B}"/>
          </ac:graphicFrameMkLst>
        </pc:graphicFrameChg>
      </pc:sldChg>
      <pc:sldChg chg="modSp mod">
        <pc:chgData name="Moldir Kabdualieva" userId="df42278df007c026" providerId="LiveId" clId="{3FA74566-670F-4387-B9BD-436152E78712}" dt="2022-10-02T09:24:31.823" v="47"/>
        <pc:sldMkLst>
          <pc:docMk/>
          <pc:sldMk cId="334028445" sldId="265"/>
        </pc:sldMkLst>
        <pc:spChg chg="mod">
          <ac:chgData name="Moldir Kabdualieva" userId="df42278df007c026" providerId="LiveId" clId="{3FA74566-670F-4387-B9BD-436152E78712}" dt="2022-10-02T09:24:31.823" v="4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a:solidFill>
                            <a:srgbClr val="002060"/>
                          </a:solidFill>
                          <a:latin typeface="Times New Roman" panose="02020603050405020304" pitchFamily="18" charset="0"/>
                          <a:cs typeface="Times New Roman" panose="02020603050405020304" pitchFamily="18" charset="0"/>
                        </a:rPr>
                        <a:t>№275</a:t>
                      </a:r>
                      <a:r>
                        <a:rPr lang="kk-KZ" altLang="x-none" sz="1600" b="1" i="1" baseline="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02 қазан</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02 </a:t>
            </a:r>
            <a:r>
              <a:rPr lang="ru-RU" altLang="ru-RU" sz="1200" b="1" dirty="0" err="1">
                <a:latin typeface="Times New Roman" panose="02020603050405020304" pitchFamily="18" charset="0"/>
                <a:cs typeface="Times New Roman" panose="02020603050405020304" pitchFamily="18" charset="0"/>
              </a:rPr>
              <a:t>қазан 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196784801"/>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1007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7340" y="188640"/>
            <a:ext cx="4680520" cy="1892826"/>
          </a:xfrm>
          <a:prstGeom prst="rect">
            <a:avLst/>
          </a:prstGeom>
        </p:spPr>
        <p:txBody>
          <a:bodyPr wrap="square">
            <a:spAutoFit/>
          </a:bodyPr>
          <a:lstStyle/>
          <a:p>
            <a:pPr lvl="0" algn="ctr"/>
            <a:r>
              <a:rPr lang="ru-RU" altLang="ru-RU" sz="1050" b="1" dirty="0">
                <a:latin typeface="Times New Roman" pitchFamily="18" charset="0"/>
                <a:cs typeface="Times New Roman" pitchFamily="18" charset="0"/>
              </a:rPr>
              <a:t>Петропавл </a:t>
            </a:r>
            <a:r>
              <a:rPr lang="ru-RU" altLang="ru-RU" sz="1050" b="1" dirty="0" err="1">
                <a:latin typeface="Times New Roman" pitchFamily="18" charset="0"/>
                <a:cs typeface="Times New Roman" pitchFamily="18" charset="0"/>
              </a:rPr>
              <a:t>қаласы бойынша</a:t>
            </a:r>
            <a:endParaRPr lang="ru-RU" altLang="ru-RU" sz="1050" b="1" dirty="0">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03 </a:t>
            </a:r>
            <a:r>
              <a:rPr lang="kk-KZ" altLang="ru-RU" sz="1050" b="1" dirty="0">
                <a:solidFill>
                  <a:srgbClr val="000000"/>
                </a:solidFill>
                <a:latin typeface="Times New Roman" pitchFamily="18" charset="0"/>
                <a:cs typeface="Times New Roman" pitchFamily="18" charset="0"/>
              </a:rPr>
              <a:t>қазанға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 </a:t>
            </a:r>
            <a:r>
              <a:rPr lang="ru-RU" altLang="ru-RU" sz="1050" b="1" dirty="0">
                <a:solidFill>
                  <a:srgbClr val="000000"/>
                </a:solidFill>
                <a:latin typeface="Times New Roman" pitchFamily="18" charset="0"/>
                <a:cs typeface="Times New Roman" pitchFamily="18" charset="0"/>
              </a:rPr>
              <a:t>02 </a:t>
            </a:r>
            <a:r>
              <a:rPr lang="ru-RU" altLang="ru-RU" sz="1050" b="1" dirty="0" err="1">
                <a:solidFill>
                  <a:srgbClr val="000000"/>
                </a:solidFill>
                <a:latin typeface="Times New Roman" pitchFamily="18" charset="0"/>
                <a:cs typeface="Times New Roman" pitchFamily="18" charset="0"/>
              </a:rPr>
              <a:t>қазаннан</a:t>
            </a:r>
            <a:r>
              <a:rPr lang="kk-KZ" altLang="ru-RU" sz="1050" b="1" dirty="0">
                <a:solidFill>
                  <a:srgbClr val="000000"/>
                </a:solidFill>
                <a:latin typeface="Times New Roman" pitchFamily="18" charset="0"/>
                <a:cs typeface="Times New Roman" pitchFamily="18" charset="0"/>
              </a:rPr>
              <a:t>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a:t>
            </a:r>
            <a:r>
              <a:rPr lang="ru-RU" altLang="ru-RU" sz="1050" b="1" dirty="0">
                <a:solidFill>
                  <a:srgbClr val="000000"/>
                </a:solidFill>
                <a:latin typeface="Times New Roman" pitchFamily="18" charset="0"/>
                <a:cs typeface="Times New Roman" pitchFamily="18" charset="0"/>
              </a:rPr>
              <a:t>  </a:t>
            </a:r>
            <a:r>
              <a:rPr lang="kk-KZ" altLang="ru-RU" sz="1050" b="1" dirty="0">
                <a:solidFill>
                  <a:srgbClr val="000000"/>
                </a:solidFill>
                <a:latin typeface="Times New Roman" pitchFamily="18" charset="0"/>
                <a:cs typeface="Times New Roman" pitchFamily="18" charset="0"/>
              </a:rPr>
              <a:t>03 қазанға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endParaRPr lang="ru-RU" sz="1050" dirty="0">
              <a:latin typeface="Times New Roman" pitchFamily="18" charset="0"/>
              <a:cs typeface="Times New Roman" pitchFamily="18" charset="0"/>
            </a:endParaRPr>
          </a:p>
          <a:p>
            <a:pPr indent="182563" algn="just"/>
            <a:r>
              <a:rPr lang="kk-KZ" sz="1050" dirty="0">
                <a:latin typeface="Times New Roman" pitchFamily="18" charset="0"/>
                <a:cs typeface="Times New Roman" pitchFamily="18" charset="0"/>
              </a:rPr>
              <a:t>Жауын-шашынсыз. </a:t>
            </a:r>
            <a:r>
              <a:rPr lang="kk-KZ" sz="1100" dirty="0">
                <a:latin typeface="Times New Roman" pitchFamily="18" charset="0"/>
                <a:cs typeface="Times New Roman" pitchFamily="18" charset="0"/>
              </a:rPr>
              <a:t>Оңтүстік-шығыстан, оңтүстіктен</a:t>
            </a:r>
            <a:r>
              <a:rPr lang="kk-KZ" sz="1100" dirty="0"/>
              <a:t> </a:t>
            </a:r>
            <a:r>
              <a:rPr lang="kk-KZ" sz="1100" dirty="0">
                <a:latin typeface="Times New Roman" pitchFamily="18" charset="0"/>
                <a:cs typeface="Times New Roman" pitchFamily="18" charset="0"/>
              </a:rPr>
              <a:t>жел соғады,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күші 2-7, күндіз 7-12 м/с. Ауа температурасы түнде 3-5 аяз, күндіз 8-10 градус жылы.</a:t>
            </a:r>
          </a:p>
          <a:p>
            <a:pPr algn="ctr"/>
            <a:endParaRPr lang="ru-RU" altLang="ru-RU" sz="1050" b="1" dirty="0">
              <a:solidFill>
                <a:srgbClr val="000000"/>
              </a:solidFill>
              <a:latin typeface="Times New Roman" pitchFamily="18" charset="0"/>
              <a:cs typeface="Times New Roman" pitchFamily="18" charset="0"/>
            </a:endParaRPr>
          </a:p>
          <a:p>
            <a:pPr algn="ctr"/>
            <a:r>
              <a:rPr lang="ru-RU" sz="1050" b="1" dirty="0">
                <a:solidFill>
                  <a:srgbClr val="000000"/>
                </a:solidFill>
                <a:latin typeface="Times New Roman" pitchFamily="18" charset="0"/>
                <a:cs typeface="Times New Roman" pitchFamily="18" charset="0"/>
              </a:rPr>
              <a:t>04 </a:t>
            </a:r>
            <a:r>
              <a:rPr lang="kk-KZ" sz="1050" b="1" dirty="0">
                <a:solidFill>
                  <a:srgbClr val="000000"/>
                </a:solidFill>
                <a:latin typeface="Times New Roman" pitchFamily="18" charset="0"/>
                <a:cs typeface="Times New Roman" pitchFamily="18" charset="0"/>
              </a:rPr>
              <a:t>қазанда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a:t>
            </a:r>
            <a:r>
              <a:rPr lang="ru-RU" altLang="ru-RU" sz="1050" b="1" dirty="0">
                <a:solidFill>
                  <a:srgbClr val="000000"/>
                </a:solidFill>
                <a:latin typeface="Times New Roman" pitchFamily="18" charset="0"/>
                <a:cs typeface="Times New Roman" pitchFamily="18" charset="0"/>
              </a:rPr>
              <a:t> </a:t>
            </a:r>
            <a:r>
              <a:rPr lang="kk-KZ" altLang="ru-RU" sz="1050" b="1" dirty="0">
                <a:solidFill>
                  <a:srgbClr val="000000"/>
                </a:solidFill>
                <a:latin typeface="Times New Roman" pitchFamily="18" charset="0"/>
                <a:cs typeface="Times New Roman" pitchFamily="18" charset="0"/>
              </a:rPr>
              <a:t>03 қазаннан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  </a:t>
            </a:r>
            <a:r>
              <a:rPr lang="ru-RU" altLang="ru-RU" sz="1050" b="1" dirty="0">
                <a:solidFill>
                  <a:srgbClr val="000000"/>
                </a:solidFill>
                <a:latin typeface="Times New Roman" pitchFamily="18" charset="0"/>
                <a:cs typeface="Times New Roman" pitchFamily="18" charset="0"/>
              </a:rPr>
              <a:t>04 </a:t>
            </a:r>
            <a:r>
              <a:rPr lang="kk-KZ" sz="1050" b="1" dirty="0">
                <a:solidFill>
                  <a:srgbClr val="000000"/>
                </a:solidFill>
                <a:latin typeface="Times New Roman" pitchFamily="18" charset="0"/>
                <a:cs typeface="Times New Roman" pitchFamily="18" charset="0"/>
              </a:rPr>
              <a:t>қазанда </a:t>
            </a:r>
            <a:r>
              <a:rPr lang="ru-RU" sz="1050" b="1" dirty="0">
                <a:solidFill>
                  <a:srgbClr val="000000"/>
                </a:solidFill>
                <a:latin typeface="Times New Roman" pitchFamily="18" charset="0"/>
                <a:cs typeface="Times New Roman" pitchFamily="18" charset="0"/>
              </a:rPr>
              <a:t>09</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endParaRPr lang="ru-RU" sz="1050" dirty="0">
              <a:latin typeface="Times New Roman" pitchFamily="18" charset="0"/>
              <a:cs typeface="Times New Roman" pitchFamily="18" charset="0"/>
            </a:endParaRPr>
          </a:p>
          <a:p>
            <a:pPr indent="182563" algn="just"/>
            <a:r>
              <a:rPr lang="kk-KZ" sz="1050" dirty="0">
                <a:latin typeface="Times New Roman" pitchFamily="18" charset="0"/>
                <a:cs typeface="Times New Roman" pitchFamily="18" charset="0"/>
              </a:rPr>
              <a:t>Жауын-шашынсыз. О</a:t>
            </a:r>
            <a:r>
              <a:rPr lang="kk-KZ" sz="1050">
                <a:latin typeface="Times New Roman" pitchFamily="18" charset="0"/>
                <a:cs typeface="Times New Roman" pitchFamily="18" charset="0"/>
              </a:rPr>
              <a:t>ңтүстіктен</a:t>
            </a:r>
            <a:r>
              <a:rPr lang="kk-KZ" sz="1050" dirty="0">
                <a:latin typeface="Times New Roman" pitchFamily="18" charset="0"/>
                <a:cs typeface="Times New Roman" pitchFamily="18" charset="0"/>
              </a:rPr>
              <a:t>, оңтүстік-батыстан жел соғады, </a:t>
            </a:r>
            <a:r>
              <a:rPr lang="ru-RU" sz="1050" dirty="0" err="1">
                <a:latin typeface="Times New Roman" pitchFamily="18" charset="0"/>
                <a:cs typeface="Times New Roman" pitchFamily="18" charset="0"/>
              </a:rPr>
              <a:t>күші                 </a:t>
            </a:r>
            <a:r>
              <a:rPr lang="ru-RU" sz="1050" dirty="0">
                <a:latin typeface="Times New Roman" pitchFamily="18" charset="0"/>
                <a:cs typeface="Times New Roman" pitchFamily="18" charset="0"/>
              </a:rPr>
              <a:t>2-7 </a:t>
            </a:r>
            <a:r>
              <a:rPr lang="kk-KZ" sz="1050" dirty="0">
                <a:latin typeface="Times New Roman" pitchFamily="18" charset="0"/>
                <a:cs typeface="Times New Roman" pitchFamily="18" charset="0"/>
              </a:rPr>
              <a:t>м/с. </a:t>
            </a:r>
            <a:r>
              <a:rPr lang="ru-RU" sz="1050" dirty="0" err="1">
                <a:latin typeface="Times New Roman" pitchFamily="18" charset="0"/>
                <a:cs typeface="Times New Roman" pitchFamily="18" charset="0"/>
              </a:rPr>
              <a:t>Ауа</a:t>
            </a:r>
            <a:r>
              <a:rPr lang="ru-RU" sz="1050" dirty="0">
                <a:latin typeface="Times New Roman" pitchFamily="18" charset="0"/>
                <a:cs typeface="Times New Roman" pitchFamily="18" charset="0"/>
              </a:rPr>
              <a:t> </a:t>
            </a:r>
            <a:r>
              <a:rPr lang="ru-RU" sz="1050" dirty="0" err="1">
                <a:latin typeface="Times New Roman" pitchFamily="18" charset="0"/>
                <a:cs typeface="Times New Roman" pitchFamily="18" charset="0"/>
              </a:rPr>
              <a:t>температурасы</a:t>
            </a:r>
            <a:r>
              <a:rPr lang="ru-RU" sz="1050" dirty="0">
                <a:latin typeface="Times New Roman" pitchFamily="18" charset="0"/>
                <a:cs typeface="Times New Roman" pitchFamily="18" charset="0"/>
              </a:rPr>
              <a:t> </a:t>
            </a:r>
            <a:r>
              <a:rPr lang="ru-RU" sz="1050" dirty="0" err="1">
                <a:latin typeface="Times New Roman" pitchFamily="18" charset="0"/>
                <a:cs typeface="Times New Roman" pitchFamily="18" charset="0"/>
              </a:rPr>
              <a:t>түнде </a:t>
            </a:r>
            <a:r>
              <a:rPr lang="ru-RU" sz="1050" dirty="0">
                <a:latin typeface="Times New Roman" pitchFamily="18" charset="0"/>
                <a:cs typeface="Times New Roman" pitchFamily="18" charset="0"/>
              </a:rPr>
              <a:t>2-4 градус </a:t>
            </a:r>
            <a:r>
              <a:rPr lang="ru-RU" sz="1050" dirty="0" err="1">
                <a:latin typeface="Times New Roman" pitchFamily="18" charset="0"/>
                <a:cs typeface="Times New Roman" pitchFamily="18" charset="0"/>
              </a:rPr>
              <a:t>аяз</a:t>
            </a:r>
            <a:r>
              <a:rPr lang="ru-RU" sz="1050" dirty="0">
                <a:latin typeface="Times New Roman" pitchFamily="18" charset="0"/>
                <a:cs typeface="Times New Roman" pitchFamily="18" charset="0"/>
              </a:rPr>
              <a:t>.</a:t>
            </a:r>
            <a:r>
              <a:rPr lang="ru-RU" altLang="en-US" sz="105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4945062" y="2073756"/>
            <a:ext cx="4824535" cy="1015663"/>
          </a:xfrm>
          <a:prstGeom prst="rect">
            <a:avLst/>
          </a:prstGeom>
          <a:solidFill>
            <a:srgbClr val="FB8005"/>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03</a:t>
            </a:r>
            <a:r>
              <a:rPr lang="ru-RU" sz="1200" dirty="0">
                <a:solidFill>
                  <a:schemeClr val="tx1"/>
                </a:solidFill>
                <a:latin typeface="Times New Roman" panose="02020603050405020304" pitchFamily="18" charset="0"/>
                <a:cs typeface="Times New Roman" panose="02020603050405020304" pitchFamily="18" charset="0"/>
              </a:rPr>
              <a:t>, 04 </a:t>
            </a:r>
            <a:r>
              <a:rPr lang="kk-KZ" sz="1200" dirty="0">
                <a:solidFill>
                  <a:srgbClr val="000000"/>
                </a:solidFill>
                <a:latin typeface="Times New Roman" pitchFamily="18" charset="0"/>
                <a:cs typeface="Times New Roman" pitchFamily="18" charset="0"/>
              </a:rPr>
              <a:t>қазанға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жиналуына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indent="180975"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көтеріңкі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4953000" y="3068960"/>
            <a:ext cx="4824535"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8467" y="4285366"/>
            <a:ext cx="4298660" cy="1913221"/>
            <a:chOff x="523875" y="3799939"/>
            <a:chExt cx="4298660"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23875" y="4077010"/>
              <a:ext cx="2153154"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4" name="Прямоугольник 21"/>
          <p:cNvSpPr>
            <a:spLocks noChangeArrowheads="1"/>
          </p:cNvSpPr>
          <p:nvPr/>
        </p:nvSpPr>
        <p:spPr bwMode="auto">
          <a:xfrm>
            <a:off x="169863" y="855663"/>
            <a:ext cx="4697412" cy="167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07000"/>
              </a:lnSpc>
              <a:spcBef>
                <a:spcPct val="0"/>
              </a:spcBef>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әсіресе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автотрассалардың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немесе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басқа</a:t>
            </a:r>
            <a:r>
              <a:rPr lang="ru-RU" sz="1200" dirty="0">
                <a:latin typeface="Times New Roman" panose="02020603050405020304" pitchFamily="18" charset="0"/>
                <a:ea typeface="Calibri" panose="020F0502020204030204" pitchFamily="34" charset="0"/>
                <a:cs typeface="Times New Roman" panose="02020603050405020304" pitchFamily="18" charset="0"/>
              </a:rPr>
              <a:t> да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ластану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көздерінің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жанында</a:t>
            </a:r>
            <a:r>
              <a:rPr lang="ru-RU" sz="1200" dirty="0">
                <a:latin typeface="Times New Roman" panose="02020603050405020304" pitchFamily="18" charset="0"/>
                <a:ea typeface="Calibri" panose="020F0502020204030204" pitchFamily="34" charset="0"/>
                <a:cs typeface="Times New Roman" panose="02020603050405020304" pitchFamily="18" charset="0"/>
              </a:rPr>
              <a:t> болу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уақытын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қысқарту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Балалар</a:t>
            </a:r>
            <a:r>
              <a:rPr lang="ru-RU" sz="1200" dirty="0">
                <a:latin typeface="Times New Roman" panose="02020603050405020304" pitchFamily="18" charset="0"/>
                <a:ea typeface="Calibri" panose="020F0502020204030204" pitchFamily="34" charset="0"/>
                <a:cs typeface="Times New Roman" panose="02020603050405020304" pitchFamily="18" charset="0"/>
              </a:rPr>
              <a:t> мен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жүкті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әйелдер</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ұзақ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серуендеуден</a:t>
            </a:r>
            <a:r>
              <a:rPr lang="ru-RU" sz="1200" dirty="0">
                <a:latin typeface="Times New Roman" panose="02020603050405020304" pitchFamily="18" charset="0"/>
                <a:ea typeface="Calibri" panose="020F0502020204030204" pitchFamily="34" charset="0"/>
                <a:cs typeface="Times New Roman" panose="02020603050405020304" pitchFamily="18" charset="0"/>
              </a:rPr>
              <a:t> бас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тартуы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керек</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a:p>
            <a:pPr algn="just">
              <a:lnSpc>
                <a:spcPct val="107000"/>
              </a:lnSpc>
              <a:spcBef>
                <a:spcPct val="0"/>
              </a:spcBef>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өкпенің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жүрек-қан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тамырлары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аллергиялық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аурулардың</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созылмалы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ауруларынан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зардап</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шегетін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адамдарда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болған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кезде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өзімен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бірге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қажетті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дәрілік</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препараттар</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болуы</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қажет</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a:p>
            <a:pPr algn="just">
              <a:lnSpc>
                <a:spcPct val="107000"/>
              </a:lnSpc>
              <a:spcBef>
                <a:spcPct val="0"/>
              </a:spcBef>
              <a:spcAft>
                <a:spcPts val="800"/>
              </a:spcAft>
              <a:buFontTx/>
              <a:buNone/>
            </a:pP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ашық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ауада</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физикалық</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белсенділікті</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шектеңіз</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Жабық</a:t>
            </a:r>
            <a:r>
              <a:rPr lang="ru-RU" sz="1200" dirty="0">
                <a:latin typeface="Times New Roman" panose="02020603050405020304" pitchFamily="18" charset="0"/>
                <a:ea typeface="Calibri" panose="020F0502020204030204" pitchFamily="34" charset="0"/>
                <a:cs typeface="Times New Roman" panose="02020603050405020304" pitchFamily="18" charset="0"/>
              </a:rPr>
              <a:t> спорт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кешендерінде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дене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шынықтыру</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және</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спортпен</a:t>
            </a:r>
            <a:r>
              <a:rPr lang="ru-RU" sz="1200" dirty="0">
                <a:latin typeface="Times New Roman" panose="02020603050405020304" pitchFamily="18" charset="0"/>
                <a:ea typeface="Calibri" panose="020F0502020204030204" pitchFamily="34" charset="0"/>
                <a:cs typeface="Times New Roman" panose="02020603050405020304" pitchFamily="18" charset="0"/>
              </a:rPr>
              <a:t> </a:t>
            </a:r>
            <a:r>
              <a:rPr lang="ru-RU" sz="1200" dirty="0" err="1">
                <a:latin typeface="Times New Roman" panose="02020603050405020304" pitchFamily="18" charset="0"/>
                <a:ea typeface="Calibri" panose="020F0502020204030204" pitchFamily="34" charset="0"/>
                <a:cs typeface="Times New Roman" panose="02020603050405020304" pitchFamily="18" charset="0"/>
              </a:rPr>
              <a:t>айналысу</a:t>
            </a:r>
            <a:r>
              <a:rPr lang="ru-RU" sz="1200"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12978</TotalTime>
  <Words>674</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2335</cp:revision>
  <cp:lastPrinted>2021-07-01T03:56:27Z</cp:lastPrinted>
  <dcterms:created xsi:type="dcterms:W3CDTF">2018-03-27T06:03:00Z</dcterms:created>
  <dcterms:modified xsi:type="dcterms:W3CDTF">2022-10-02T09:24:34Z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