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275973E-502F-435F-ADD3-2410CEC68E23}"/>
    <pc:docChg chg="custSel modSld">
      <pc:chgData name="Moldir Kabdualieva" userId="df42278df007c026" providerId="LiveId" clId="{F275973E-502F-435F-ADD3-2410CEC68E23}" dt="2022-10-02T09:26:58.643" v="38" actId="14100"/>
      <pc:docMkLst>
        <pc:docMk/>
      </pc:docMkLst>
      <pc:sldChg chg="modSp mod">
        <pc:chgData name="Moldir Kabdualieva" userId="df42278df007c026" providerId="LiveId" clId="{F275973E-502F-435F-ADD3-2410CEC68E23}" dt="2022-10-02T09:25:23.641" v="32" actId="20577"/>
        <pc:sldMkLst>
          <pc:docMk/>
          <pc:sldMk cId="0" sldId="261"/>
        </pc:sldMkLst>
        <pc:graphicFrameChg chg="modGraphic">
          <ac:chgData name="Moldir Kabdualieva" userId="df42278df007c026" providerId="LiveId" clId="{F275973E-502F-435F-ADD3-2410CEC68E23}" dt="2022-10-02T09:25:23.641" v="32"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F275973E-502F-435F-ADD3-2410CEC68E23}" dt="2022-10-02T09:26:58.643" v="38" actId="14100"/>
        <pc:sldMkLst>
          <pc:docMk/>
          <pc:sldMk cId="334028445" sldId="265"/>
        </pc:sldMkLst>
        <pc:spChg chg="add mod">
          <ac:chgData name="Moldir Kabdualieva" userId="df42278df007c026" providerId="LiveId" clId="{F275973E-502F-435F-ADD3-2410CEC68E23}" dt="2022-10-02T09:26:58.643" v="38" actId="14100"/>
          <ac:spMkLst>
            <pc:docMk/>
            <pc:sldMk cId="334028445" sldId="265"/>
            <ac:spMk id="3" creationId="{BF4C6057-9DEC-E10F-9A91-44D06358AEC2}"/>
          </ac:spMkLst>
        </pc:spChg>
        <pc:spChg chg="mod">
          <ac:chgData name="Moldir Kabdualieva" userId="df42278df007c026" providerId="LiveId" clId="{F275973E-502F-435F-ADD3-2410CEC68E23}" dt="2022-10-02T09:26:09.140" v="33"/>
          <ac:spMkLst>
            <pc:docMk/>
            <pc:sldMk cId="334028445" sldId="265"/>
            <ac:spMk id="19" creationId="{00000000-0000-0000-0000-000000000000}"/>
          </ac:spMkLst>
        </pc:spChg>
        <pc:spChg chg="del">
          <ac:chgData name="Moldir Kabdualieva" userId="df42278df007c026" providerId="LiveId" clId="{F275973E-502F-435F-ADD3-2410CEC68E23}" dt="2022-10-02T09:26:46.452" v="34"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58793657"/>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№275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47368361"/>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1365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03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02</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03</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a:t>
            </a:r>
            <a:r>
              <a:rPr lang="kk-KZ" sz="1200" dirty="0">
                <a:latin typeface="Times New Roman" panose="02020603050405020304" pitchFamily="18" charset="0"/>
                <a:cs typeface="Times New Roman" panose="02020603050405020304" pitchFamily="18" charset="0"/>
              </a:rPr>
              <a:t>-6 </a:t>
            </a:r>
            <a:r>
              <a:rPr lang="kk-KZ" sz="1200" dirty="0">
                <a:solidFill>
                  <a:prstClr val="black"/>
                </a:solidFill>
                <a:latin typeface="Times New Roman" pitchFamily="18" charset="0"/>
                <a:cs typeface="Times New Roman" pitchFamily="18" charset="0"/>
              </a:rPr>
              <a:t>м/с. Ауа температурасы түнде 8-10° 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04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04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a:t>
            </a:r>
            <a:r>
              <a:rPr lang="kk-KZ" sz="1200">
                <a:solidFill>
                  <a:prstClr val="black"/>
                </a:solidFill>
                <a:latin typeface="Times New Roman" pitchFamily="18" charset="0"/>
                <a:cs typeface="Times New Roman" pitchFamily="18" charset="0"/>
              </a:rPr>
              <a:t>солтүстік-шығыстан 1-6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5-7°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8393" y="2191232"/>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03 </a:t>
            </a:r>
            <a:r>
              <a:rPr lang="kk-KZ" sz="1200" dirty="0">
                <a:solidFill>
                  <a:prstClr val="black"/>
                </a:solidFill>
                <a:latin typeface="Times New Roman" panose="02020603050405020304" pitchFamily="18" charset="0"/>
                <a:cs typeface="Times New Roman" panose="02020603050405020304" pitchFamily="18" charset="0"/>
              </a:rPr>
              <a:t>қазанға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99338" y="3140968"/>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BF4C6057-9DEC-E10F-9A91-44D06358AEC2}"/>
              </a:ext>
            </a:extLst>
          </p:cNvPr>
          <p:cNvSpPr txBox="1"/>
          <p:nvPr/>
        </p:nvSpPr>
        <p:spPr>
          <a:xfrm>
            <a:off x="254361" y="794819"/>
            <a:ext cx="4487685" cy="1754326"/>
          </a:xfrm>
          <a:prstGeom prst="rect">
            <a:avLst/>
          </a:prstGeom>
          <a:noFill/>
        </p:spPr>
        <p:txBody>
          <a:bodyPr wrap="square">
            <a:spAutoFit/>
          </a:bodyPr>
          <a:lstStyle/>
          <a:p>
            <a:pPr marL="0" inden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16464</TotalTime>
  <Words>629</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2432</cp:revision>
  <cp:lastPrinted>2021-07-01T03:56:27Z</cp:lastPrinted>
  <dcterms:created xsi:type="dcterms:W3CDTF">2018-03-27T06:03:00Z</dcterms:created>
  <dcterms:modified xsi:type="dcterms:W3CDTF">2022-10-02T09:27:04Z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