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6C2E68-02C8-4E38-8862-38087C301D19}" v="1" dt="2022-10-02T09:11:07.8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A6C2E68-02C8-4E38-8862-38087C301D19}"/>
    <pc:docChg chg="modSld">
      <pc:chgData name="Moldir Kabdualieva" userId="df42278df007c026" providerId="LiveId" clId="{FA6C2E68-02C8-4E38-8862-38087C301D19}" dt="2022-10-02T09:11:19.943" v="1"/>
      <pc:docMkLst>
        <pc:docMk/>
      </pc:docMkLst>
      <pc:sldChg chg="modSp">
        <pc:chgData name="Moldir Kabdualieva" userId="df42278df007c026" providerId="LiveId" clId="{FA6C2E68-02C8-4E38-8862-38087C301D19}" dt="2022-10-02T09:11:07.809" v="0"/>
        <pc:sldMkLst>
          <pc:docMk/>
          <pc:sldMk cId="0" sldId="261"/>
        </pc:sldMkLst>
        <pc:graphicFrameChg chg="mod">
          <ac:chgData name="Moldir Kabdualieva" userId="df42278df007c026" providerId="LiveId" clId="{FA6C2E68-02C8-4E38-8862-38087C301D19}" dt="2022-10-02T09:11:07.809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FA6C2E68-02C8-4E38-8862-38087C301D19}" dt="2022-10-02T09:11:19.943" v="1"/>
        <pc:sldMkLst>
          <pc:docMk/>
          <pc:sldMk cId="334028445" sldId="265"/>
        </pc:sldMkLst>
        <pc:spChg chg="mod">
          <ac:chgData name="Moldir Kabdualieva" userId="df42278df007c026" providerId="LiveId" clId="{FA6C2E68-02C8-4E38-8862-38087C301D19}" dt="2022-10-02T09:11:19.943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224156143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№275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7-12 м/с. Температура воздуха ночью 0-2 мороза, днем 13-15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0-2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03 октября, ночью 04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13588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14316</TotalTime>
  <Words>621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2393</cp:revision>
  <cp:lastPrinted>2021-07-01T03:56:27Z</cp:lastPrinted>
  <dcterms:created xsi:type="dcterms:W3CDTF">2018-03-27T06:03:00Z</dcterms:created>
  <dcterms:modified xsi:type="dcterms:W3CDTF">2022-10-02T09:11:29Z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