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4BA13392-6009-4FCE-8384-6A59807CB146}"/>
    <pc:docChg chg="custSel modSld">
      <pc:chgData name="Moldir Kabdualieva" userId="df42278df007c026" providerId="LiveId" clId="{4BA13392-6009-4FCE-8384-6A59807CB146}" dt="2022-10-02T09:38:06.351" v="51" actId="14100"/>
      <pc:docMkLst>
        <pc:docMk/>
      </pc:docMkLst>
      <pc:sldChg chg="modSp mod">
        <pc:chgData name="Moldir Kabdualieva" userId="df42278df007c026" providerId="LiveId" clId="{4BA13392-6009-4FCE-8384-6A59807CB146}" dt="2022-10-02T09:37:20.942" v="46" actId="14734"/>
        <pc:sldMkLst>
          <pc:docMk/>
          <pc:sldMk cId="0" sldId="261"/>
        </pc:sldMkLst>
        <pc:graphicFrameChg chg="modGraphic">
          <ac:chgData name="Moldir Kabdualieva" userId="df42278df007c026" providerId="LiveId" clId="{4BA13392-6009-4FCE-8384-6A59807CB146}" dt="2022-10-02T09:37:20.942" v="46" actId="14734"/>
          <ac:graphicFrameMkLst>
            <pc:docMk/>
            <pc:sldMk cId="0" sldId="261"/>
            <ac:graphicFrameMk id="15" creationId="{94CC0974-E1E4-47F3-9A8B-49A879A3B96B}"/>
          </ac:graphicFrameMkLst>
        </pc:graphicFrameChg>
      </pc:sldChg>
      <pc:sldChg chg="addSp delSp modSp mod">
        <pc:chgData name="Moldir Kabdualieva" userId="df42278df007c026" providerId="LiveId" clId="{4BA13392-6009-4FCE-8384-6A59807CB146}" dt="2022-10-02T09:38:06.351" v="51" actId="14100"/>
        <pc:sldMkLst>
          <pc:docMk/>
          <pc:sldMk cId="334028445" sldId="265"/>
        </pc:sldMkLst>
        <pc:spChg chg="add mod">
          <ac:chgData name="Moldir Kabdualieva" userId="df42278df007c026" providerId="LiveId" clId="{4BA13392-6009-4FCE-8384-6A59807CB146}" dt="2022-10-02T09:38:06.351" v="51" actId="14100"/>
          <ac:spMkLst>
            <pc:docMk/>
            <pc:sldMk cId="334028445" sldId="265"/>
            <ac:spMk id="3" creationId="{08A47DE9-4024-EC24-A328-B91F5BBDD8C7}"/>
          </ac:spMkLst>
        </pc:spChg>
        <pc:spChg chg="del">
          <ac:chgData name="Moldir Kabdualieva" userId="df42278df007c026" providerId="LiveId" clId="{4BA13392-6009-4FCE-8384-6A59807CB146}" dt="2022-10-02T09:37:34.477" v="47"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9995353"/>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№275</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75618734"/>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8059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752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03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02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03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a:t>
            </a:r>
            <a:r>
              <a:rPr lang="kk-KZ" sz="1200" dirty="0">
                <a:latin typeface="Times New Roman" panose="02020603050405020304" pitchFamily="18" charset="0"/>
                <a:cs typeface="Times New Roman" panose="02020603050405020304" pitchFamily="18" charset="0"/>
              </a:rPr>
              <a:t>Жел солтүстік-шығыстан, шығыстан 1-6 </a:t>
            </a:r>
            <a:r>
              <a:rPr lang="kk-KZ" sz="1200" dirty="0">
                <a:solidFill>
                  <a:prstClr val="black"/>
                </a:solidFill>
                <a:latin typeface="Times New Roman" pitchFamily="18" charset="0"/>
                <a:cs typeface="Times New Roman" pitchFamily="18" charset="0"/>
              </a:rPr>
              <a:t>м/с. Ауа температурасы түнде 5-7° аяз, күндіз 10-12°</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04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03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04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солтүстік-шығыстан 1-6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5-7°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58832" y="2184264"/>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03 </a:t>
            </a:r>
            <a:r>
              <a:rPr lang="kk-KZ" sz="1200" dirty="0">
                <a:solidFill>
                  <a:prstClr val="black"/>
                </a:solidFill>
                <a:latin typeface="Times New Roman" panose="02020603050405020304" pitchFamily="18" charset="0"/>
                <a:cs typeface="Times New Roman" panose="02020603050405020304" pitchFamily="18" charset="0"/>
              </a:rPr>
              <a:t>қазанға 2022 жылдың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0" name="TextBox 13"/>
          <p:cNvSpPr txBox="1"/>
          <p:nvPr/>
        </p:nvSpPr>
        <p:spPr>
          <a:xfrm>
            <a:off x="4999338" y="3140968"/>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08A47DE9-4024-EC24-A328-B91F5BBDD8C7}"/>
              </a:ext>
            </a:extLst>
          </p:cNvPr>
          <p:cNvSpPr txBox="1"/>
          <p:nvPr/>
        </p:nvSpPr>
        <p:spPr>
          <a:xfrm>
            <a:off x="227295" y="794475"/>
            <a:ext cx="4577267" cy="1754326"/>
          </a:xfrm>
          <a:prstGeom prst="rect">
            <a:avLst/>
          </a:prstGeom>
          <a:noFill/>
        </p:spPr>
        <p:txBody>
          <a:bodyPr wrap="square">
            <a:spAutoFit/>
          </a:bodyPr>
          <a:lstStyle/>
          <a:p>
            <a:pPr marL="0" inden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18023</TotalTime>
  <Words>672</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2559</cp:revision>
  <cp:lastPrinted>2021-07-01T03:56:27Z</cp:lastPrinted>
  <dcterms:created xsi:type="dcterms:W3CDTF">2018-03-27T06:03:00Z</dcterms:created>
  <dcterms:modified xsi:type="dcterms:W3CDTF">2022-10-02T09:38:07Z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