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9" d="100"/>
          <a:sy n="69" d="100"/>
        </p:scale>
        <p:origin x="77" y="21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EAF3D029-AC16-4FAE-9544-D5FFC4D002E7}"/>
    <pc:docChg chg="modSld">
      <pc:chgData name="Moldir Kabdualieva" userId="df42278df007c026" providerId="LiveId" clId="{EAF3D029-AC16-4FAE-9544-D5FFC4D002E7}" dt="2022-10-02T09:22:31.759" v="43"/>
      <pc:docMkLst>
        <pc:docMk/>
      </pc:docMkLst>
      <pc:sldChg chg="modSp mod">
        <pc:chgData name="Moldir Kabdualieva" userId="df42278df007c026" providerId="LiveId" clId="{EAF3D029-AC16-4FAE-9544-D5FFC4D002E7}" dt="2022-10-02T09:21:44.170" v="42" actId="20577"/>
        <pc:sldMkLst>
          <pc:docMk/>
          <pc:sldMk cId="0" sldId="261"/>
        </pc:sldMkLst>
        <pc:spChg chg="mod">
          <ac:chgData name="Moldir Kabdualieva" userId="df42278df007c026" providerId="LiveId" clId="{EAF3D029-AC16-4FAE-9544-D5FFC4D002E7}" dt="2022-10-02T09:21:06.646" v="0" actId="207"/>
          <ac:spMkLst>
            <pc:docMk/>
            <pc:sldMk cId="0" sldId="261"/>
            <ac:spMk id="22" creationId="{25FFC0C9-CE5E-4A2A-B300-5B91E7365327}"/>
          </ac:spMkLst>
        </pc:spChg>
        <pc:graphicFrameChg chg="modGraphic">
          <ac:chgData name="Moldir Kabdualieva" userId="df42278df007c026" providerId="LiveId" clId="{EAF3D029-AC16-4FAE-9544-D5FFC4D002E7}" dt="2022-10-02T09:21:44.170" v="42" actId="20577"/>
          <ac:graphicFrameMkLst>
            <pc:docMk/>
            <pc:sldMk cId="0" sldId="261"/>
            <ac:graphicFrameMk id="15" creationId="{94CC0974-E1E4-47F3-9A8B-49A879A3B96B}"/>
          </ac:graphicFrameMkLst>
        </pc:graphicFrameChg>
      </pc:sldChg>
      <pc:sldChg chg="modSp mod">
        <pc:chgData name="Moldir Kabdualieva" userId="df42278df007c026" providerId="LiveId" clId="{EAF3D029-AC16-4FAE-9544-D5FFC4D002E7}" dt="2022-10-02T09:22:31.759" v="43"/>
        <pc:sldMkLst>
          <pc:docMk/>
          <pc:sldMk cId="334028445" sldId="265"/>
        </pc:sldMkLst>
        <pc:spChg chg="mod">
          <ac:chgData name="Moldir Kabdualieva" userId="df42278df007c026" providerId="LiveId" clId="{EAF3D029-AC16-4FAE-9544-D5FFC4D002E7}" dt="2022-10-02T09:22:31.759" v="43"/>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69181045"/>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275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02 казан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05399"/>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02 казан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199939150"/>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6430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89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131087"/>
            <a:ext cx="4701348" cy="1615827"/>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03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a:t>
            </a:r>
          </a:p>
          <a:p>
            <a:pPr algn="ct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ауа-райы болжамы</a:t>
            </a:r>
          </a:p>
          <a:p>
            <a:pPr algn="ctr"/>
            <a:r>
              <a:rPr lang="ru-RU" altLang="ru-RU" sz="1100" b="1" dirty="0">
                <a:latin typeface="Times New Roman" panose="02020603050405020304" pitchFamily="18" charset="0"/>
                <a:cs typeface="Times New Roman" panose="02020603050405020304" pitchFamily="18" charset="0"/>
              </a:rPr>
              <a:t>2022 ж. 02 қазанда с. 21-ден. 03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с. 21-ге дейін</a:t>
            </a:r>
          </a:p>
          <a:p>
            <a:pPr algn="just"/>
            <a:r>
              <a:rPr lang="kk-KZ" sz="1100" dirty="0">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cs typeface="Times New Roman" panose="02020603050405020304" pitchFamily="18" charset="0"/>
              </a:rPr>
              <a:t>Ж</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ауын-шашынсыз</a:t>
            </a:r>
            <a:r>
              <a:rPr lang="kk-KZ" sz="1100" dirty="0">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Солтүстік-ш</a:t>
            </a:r>
            <a:r>
              <a:rPr lang="kk-KZ" sz="1100" kern="1400" dirty="0">
                <a:solidFill>
                  <a:srgbClr val="000000"/>
                </a:solidFill>
                <a:latin typeface="Times New Roman" panose="02020603050405020304" pitchFamily="18" charset="0"/>
                <a:ea typeface="Times New Roman" panose="02020603050405020304" pitchFamily="18" charset="0"/>
              </a:rPr>
              <a:t>ығыстан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 күші 7-12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a:solidFill>
                  <a:srgbClr val="000000"/>
                </a:solidFill>
                <a:latin typeface="Times New Roman" panose="02020603050405020304" pitchFamily="18" charset="0"/>
                <a:cs typeface="Times New Roman" panose="02020603050405020304" pitchFamily="18" charset="0"/>
              </a:rPr>
              <a:t> 4-6 </a:t>
            </a:r>
            <a:r>
              <a:rPr lang="ru-RU" sz="1100" dirty="0" err="1">
                <a:solidFill>
                  <a:srgbClr val="000000"/>
                </a:solidFill>
                <a:latin typeface="Times New Roman" panose="02020603050405020304" pitchFamily="18" charset="0"/>
                <a:cs typeface="Times New Roman" panose="02020603050405020304" pitchFamily="18" charset="0"/>
              </a:rPr>
              <a:t>аяз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күндіз 8-10 жылы.</a:t>
            </a:r>
            <a:endParaRPr lang="ru-RU" sz="11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04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03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нан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04 </a:t>
            </a:r>
            <a:r>
              <a:rPr lang="kk-KZ" sz="1100" b="1" dirty="0">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kern="1400" dirty="0">
                <a:solidFill>
                  <a:srgbClr val="000000"/>
                </a:solidFill>
                <a:latin typeface="Times New Roman" panose="02020603050405020304" pitchFamily="18" charset="0"/>
                <a:cs typeface="Times New Roman" panose="02020603050405020304" pitchFamily="18" charset="0"/>
              </a:rPr>
              <a:t>         Ж</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ауын-шашынсыз. Солтүстік-ш</a:t>
            </a:r>
            <a:r>
              <a:rPr lang="kk-KZ" sz="1100" kern="1400" dirty="0">
                <a:solidFill>
                  <a:srgbClr val="000000"/>
                </a:solidFill>
                <a:latin typeface="Times New Roman" panose="02020603050405020304" pitchFamily="18" charset="0"/>
                <a:ea typeface="Times New Roman" panose="02020603050405020304" pitchFamily="18" charset="0"/>
              </a:rPr>
              <a:t>ығыстан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 күші 7-12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dirty="0">
                <a:solidFill>
                  <a:srgbClr val="000000"/>
                </a:solidFill>
                <a:latin typeface="Times New Roman" panose="02020603050405020304" pitchFamily="18" charset="0"/>
                <a:cs typeface="Times New Roman" panose="02020603050405020304" pitchFamily="18" charset="0"/>
              </a:rPr>
              <a:t> 3-5 </a:t>
            </a:r>
            <a:r>
              <a:rPr lang="ru-RU" sz="1100" dirty="0" err="1">
                <a:solidFill>
                  <a:srgbClr val="000000"/>
                </a:solidFill>
                <a:latin typeface="Times New Roman" panose="02020603050405020304" pitchFamily="18" charset="0"/>
                <a:cs typeface="Times New Roman" panose="02020603050405020304" pitchFamily="18" charset="0"/>
              </a:rPr>
              <a:t>аяз</a:t>
            </a:r>
            <a:r>
              <a:rPr lang="ru-RU" sz="1100" dirty="0">
                <a:solidFill>
                  <a:srgbClr val="000000"/>
                </a:solidFill>
                <a:latin typeface="Times New Roman" panose="02020603050405020304" pitchFamily="18" charset="0"/>
                <a:cs typeface="Times New Roman" panose="02020603050405020304" pitchFamily="18" charset="0"/>
              </a:rPr>
              <a:t>. </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76504" y="1844825"/>
            <a:ext cx="471556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03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азаннан</a:t>
            </a:r>
            <a:r>
              <a:rPr lang="ru-RU" sz="1200" dirty="0">
                <a:solidFill>
                  <a:schemeClr val="tx1"/>
                </a:solidFill>
                <a:latin typeface="Times New Roman" panose="02020603050405020304" pitchFamily="18" charset="0"/>
                <a:cs typeface="Times New Roman" panose="02020603050405020304" pitchFamily="18" charset="0"/>
              </a:rPr>
              <a:t>, 04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азанына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17366</TotalTime>
  <Words>598</Words>
  <Application>Microsoft Office PowerPoint</Application>
  <PresentationFormat>Лист A4 (210x297 мм)</PresentationFormat>
  <Paragraphs>102</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2838</cp:revision>
  <cp:lastPrinted>2022-05-31T05:49:59Z</cp:lastPrinted>
  <dcterms:created xsi:type="dcterms:W3CDTF">2018-03-27T06:03:00Z</dcterms:created>
  <dcterms:modified xsi:type="dcterms:W3CDTF">2022-10-02T09:22:35Z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