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DF274A-D6E7-4A43-8D14-A761BA724769}" v="2" dt="2022-10-02T09:41:54.6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0DF274A-D6E7-4A43-8D14-A761BA724769}"/>
    <pc:docChg chg="undo custSel modSld">
      <pc:chgData name="Moldir Kabdualieva" userId="df42278df007c026" providerId="LiveId" clId="{C0DF274A-D6E7-4A43-8D14-A761BA724769}" dt="2022-10-02T09:42:34.671" v="9" actId="1076"/>
      <pc:docMkLst>
        <pc:docMk/>
      </pc:docMkLst>
      <pc:sldChg chg="modSp mod">
        <pc:chgData name="Moldir Kabdualieva" userId="df42278df007c026" providerId="LiveId" clId="{C0DF274A-D6E7-4A43-8D14-A761BA724769}" dt="2022-10-02T09:41:48.150" v="2" actId="1076"/>
        <pc:sldMkLst>
          <pc:docMk/>
          <pc:sldMk cId="0" sldId="261"/>
        </pc:sldMkLst>
        <pc:spChg chg="mod">
          <ac:chgData name="Moldir Kabdualieva" userId="df42278df007c026" providerId="LiveId" clId="{C0DF274A-D6E7-4A43-8D14-A761BA724769}" dt="2022-10-02T09:41:43.414" v="1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C0DF274A-D6E7-4A43-8D14-A761BA724769}" dt="2022-10-02T09:41:48.150" v="2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C0DF274A-D6E7-4A43-8D14-A761BA724769}" dt="2022-10-02T09:41:39.812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C0DF274A-D6E7-4A43-8D14-A761BA724769}" dt="2022-10-02T09:42:34.671" v="9" actId="1076"/>
        <pc:sldMkLst>
          <pc:docMk/>
          <pc:sldMk cId="334028445" sldId="265"/>
        </pc:sldMkLst>
        <pc:spChg chg="add mod">
          <ac:chgData name="Moldir Kabdualieva" userId="df42278df007c026" providerId="LiveId" clId="{C0DF274A-D6E7-4A43-8D14-A761BA724769}" dt="2022-10-02T09:42:34.671" v="9" actId="1076"/>
          <ac:spMkLst>
            <pc:docMk/>
            <pc:sldMk cId="334028445" sldId="265"/>
            <ac:spMk id="5" creationId="{A11899D9-5F2F-6D04-2B2E-4255BFB5ED12}"/>
          </ac:spMkLst>
        </pc:spChg>
        <pc:spChg chg="mod">
          <ac:chgData name="Moldir Kabdualieva" userId="df42278df007c026" providerId="LiveId" clId="{C0DF274A-D6E7-4A43-8D14-A761BA724769}" dt="2022-10-02T09:42:26.997" v="6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C0DF274A-D6E7-4A43-8D14-A761BA724769}" dt="2022-10-02T09:41:54.618" v="3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31 мая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40615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03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восточный 8-13 м/с. Температура воздуха ночью 6-8, днем 20-22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03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04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восточный 8-13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6-8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048906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03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24438" y="3087228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1899D9-5F2F-6D04-2B2E-4255BFB5ED12}"/>
              </a:ext>
            </a:extLst>
          </p:cNvPr>
          <p:cNvSpPr txBox="1"/>
          <p:nvPr/>
        </p:nvSpPr>
        <p:spPr>
          <a:xfrm>
            <a:off x="317284" y="591524"/>
            <a:ext cx="4951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12902</TotalTime>
  <Words>652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2388</cp:revision>
  <cp:lastPrinted>2021-07-01T03:56:27Z</cp:lastPrinted>
  <dcterms:created xsi:type="dcterms:W3CDTF">2018-03-27T06:03:00Z</dcterms:created>
  <dcterms:modified xsi:type="dcterms:W3CDTF">2022-10-02T09:42:34Z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