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37DD0E-38AF-413B-AEAA-579AB043EAF9}" v="2" dt="2022-10-02T09:15:36.6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CF37DD0E-38AF-413B-AEAA-579AB043EAF9}"/>
    <pc:docChg chg="custSel modSld">
      <pc:chgData name="Moldir Kabdualieva" userId="df42278df007c026" providerId="LiveId" clId="{CF37DD0E-38AF-413B-AEAA-579AB043EAF9}" dt="2022-10-02T09:17:32.060" v="13"/>
      <pc:docMkLst>
        <pc:docMk/>
      </pc:docMkLst>
      <pc:sldChg chg="modSp mod">
        <pc:chgData name="Moldir Kabdualieva" userId="df42278df007c026" providerId="LiveId" clId="{CF37DD0E-38AF-413B-AEAA-579AB043EAF9}" dt="2022-10-02T09:16:00.920" v="7" actId="207"/>
        <pc:sldMkLst>
          <pc:docMk/>
          <pc:sldMk cId="0" sldId="261"/>
        </pc:sldMkLst>
        <pc:spChg chg="mod">
          <ac:chgData name="Moldir Kabdualieva" userId="df42278df007c026" providerId="LiveId" clId="{CF37DD0E-38AF-413B-AEAA-579AB043EAF9}" dt="2022-10-02T09:15:51.463" v="6" actId="20577"/>
          <ac:spMkLst>
            <pc:docMk/>
            <pc:sldMk cId="0" sldId="261"/>
            <ac:spMk id="14" creationId="{00000000-0000-0000-0000-000000000000}"/>
          </ac:spMkLst>
        </pc:spChg>
        <pc:spChg chg="mod">
          <ac:chgData name="Moldir Kabdualieva" userId="df42278df007c026" providerId="LiveId" clId="{CF37DD0E-38AF-413B-AEAA-579AB043EAF9}" dt="2022-10-02T09:16:00.920" v="7" actId="207"/>
          <ac:spMkLst>
            <pc:docMk/>
            <pc:sldMk cId="0" sldId="261"/>
            <ac:spMk id="21" creationId="{00000000-0000-0000-0000-000000000000}"/>
          </ac:spMkLst>
        </pc:spChg>
        <pc:graphicFrameChg chg="mod modGraphic">
          <ac:chgData name="Moldir Kabdualieva" userId="df42278df007c026" providerId="LiveId" clId="{CF37DD0E-38AF-413B-AEAA-579AB043EAF9}" dt="2022-10-02T09:15:40.751" v="4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CF37DD0E-38AF-413B-AEAA-579AB043EAF9}" dt="2022-10-02T09:17:32.060" v="13"/>
        <pc:sldMkLst>
          <pc:docMk/>
          <pc:sldMk cId="334028445" sldId="265"/>
        </pc:sldMkLst>
        <pc:spChg chg="add mod">
          <ac:chgData name="Moldir Kabdualieva" userId="df42278df007c026" providerId="LiveId" clId="{CF37DD0E-38AF-413B-AEAA-579AB043EAF9}" dt="2022-10-02T09:17:02.913" v="12" actId="14100"/>
          <ac:spMkLst>
            <pc:docMk/>
            <pc:sldMk cId="334028445" sldId="265"/>
            <ac:spMk id="3" creationId="{5E031825-4CBE-AC97-5DAE-C660B0CF6D59}"/>
          </ac:spMkLst>
        </pc:spChg>
        <pc:spChg chg="topLvl">
          <ac:chgData name="Moldir Kabdualieva" userId="df42278df007c026" providerId="LiveId" clId="{CF37DD0E-38AF-413B-AEAA-579AB043EAF9}" dt="2022-10-02T09:16:14.400" v="8" actId="478"/>
          <ac:spMkLst>
            <pc:docMk/>
            <pc:sldMk cId="334028445" sldId="265"/>
            <ac:spMk id="16" creationId="{E1A8E3C0-CFA9-44DB-A7DD-D1427BEBA2CE}"/>
          </ac:spMkLst>
        </pc:spChg>
        <pc:spChg chg="del topLvl">
          <ac:chgData name="Moldir Kabdualieva" userId="df42278df007c026" providerId="LiveId" clId="{CF37DD0E-38AF-413B-AEAA-579AB043EAF9}" dt="2022-10-02T09:16:14.400" v="8" actId="478"/>
          <ac:spMkLst>
            <pc:docMk/>
            <pc:sldMk cId="334028445" sldId="265"/>
            <ac:spMk id="17" creationId="{A749C2F8-23C3-4A95-A976-9FB1B6BA7313}"/>
          </ac:spMkLst>
        </pc:spChg>
        <pc:spChg chg="mod">
          <ac:chgData name="Moldir Kabdualieva" userId="df42278df007c026" providerId="LiveId" clId="{CF37DD0E-38AF-413B-AEAA-579AB043EAF9}" dt="2022-10-02T09:17:32.060" v="13"/>
          <ac:spMkLst>
            <pc:docMk/>
            <pc:sldMk cId="334028445" sldId="265"/>
            <ac:spMk id="19" creationId="{00000000-0000-0000-0000-000000000000}"/>
          </ac:spMkLst>
        </pc:spChg>
        <pc:grpChg chg="del">
          <ac:chgData name="Moldir Kabdualieva" userId="df42278df007c026" providerId="LiveId" clId="{CF37DD0E-38AF-413B-AEAA-579AB043EAF9}" dt="2022-10-02T09:16:14.400" v="8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181725089"/>
              </p:ext>
            </p:extLst>
          </p:nvPr>
        </p:nvGraphicFramePr>
        <p:xfrm>
          <a:off x="307975" y="2588895"/>
          <a:ext cx="4465638" cy="390112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275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</a:t>
                      </a:r>
                      <a:r>
                        <a:rPr lang="en-US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651412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55263"/>
            <a:ext cx="48244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Кокшетау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03 октября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02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октября по 09 ч.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 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</a:p>
          <a:p>
            <a:pPr lvl="0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3-8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м/с. Температура воздуха ночью 3-5 мороза, днем 8-10 тепла.</a:t>
            </a:r>
          </a:p>
          <a:p>
            <a:pPr lvl="0" algn="just"/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04 октября   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03 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04 октября 2022 г.</a:t>
            </a:r>
          </a:p>
          <a:p>
            <a:pPr lvl="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3-8 м/с. Температура воздуха ночью 3-5 мороза. 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4953000" y="2571744"/>
            <a:ext cx="4680169" cy="83099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накоплению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повышенный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Кокшетау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02 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7535611"/>
              </p:ext>
            </p:extLst>
          </p:nvPr>
        </p:nvGraphicFramePr>
        <p:xfrm>
          <a:off x="5019674" y="4397121"/>
          <a:ext cx="4691064" cy="2112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2364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Фактическая</a:t>
                      </a: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33908" y="4588375"/>
            <a:ext cx="48316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Кокшетау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Вернадского, 46 Б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Васильковский, 17 (тер-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СШГ №17)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181"/>
            <a:ext cx="4819092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340116"/>
            <a:ext cx="4309498" cy="1774256"/>
            <a:chOff x="523875" y="3952355"/>
            <a:chExt cx="4309498" cy="19459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42360" y="395235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5" y="128674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8252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71346117"/>
              </p:ext>
            </p:extLst>
          </p:nvPr>
        </p:nvGraphicFramePr>
        <p:xfrm>
          <a:off x="5008261" y="488974"/>
          <a:ext cx="4713891" cy="775020"/>
        </p:xfrm>
        <a:graphic>
          <a:graphicData uri="http://schemas.openxmlformats.org/drawingml/2006/table">
            <a:tbl>
              <a:tblPr/>
              <a:tblGrid>
                <a:gridCol w="1024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9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40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0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5899" y="2062910"/>
            <a:ext cx="48323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721056568"/>
              </p:ext>
            </p:extLst>
          </p:nvPr>
        </p:nvGraphicFramePr>
        <p:xfrm>
          <a:off x="5025127" y="232827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48482" y="456659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031825-4CBE-AC97-5DAE-C660B0CF6D59}"/>
              </a:ext>
            </a:extLst>
          </p:cNvPr>
          <p:cNvSpPr txBox="1"/>
          <p:nvPr/>
        </p:nvSpPr>
        <p:spPr>
          <a:xfrm>
            <a:off x="317841" y="574002"/>
            <a:ext cx="4489764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14041</TotalTime>
  <Words>653</Words>
  <Application>Microsoft Office PowerPoint</Application>
  <PresentationFormat>Лист A4 (210x297 мм)</PresentationFormat>
  <Paragraphs>99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2348</cp:revision>
  <cp:lastPrinted>2021-07-01T03:56:27Z</cp:lastPrinted>
  <dcterms:created xsi:type="dcterms:W3CDTF">2018-03-27T06:03:00Z</dcterms:created>
  <dcterms:modified xsi:type="dcterms:W3CDTF">2022-10-02T09:17:33Z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