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37B237-FDDB-4E6C-A22E-3CAD63C11049}" v="1" dt="2022-10-02T09:22:00.0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5137B237-FDDB-4E6C-A22E-3CAD63C11049}"/>
    <pc:docChg chg="modSld">
      <pc:chgData name="Moldir Kabdualieva" userId="df42278df007c026" providerId="LiveId" clId="{5137B237-FDDB-4E6C-A22E-3CAD63C11049}" dt="2022-10-02T09:22:20.397" v="18" actId="20577"/>
      <pc:docMkLst>
        <pc:docMk/>
      </pc:docMkLst>
      <pc:sldChg chg="modSp">
        <pc:chgData name="Moldir Kabdualieva" userId="df42278df007c026" providerId="LiveId" clId="{5137B237-FDDB-4E6C-A22E-3CAD63C11049}" dt="2022-10-02T09:22:00.077" v="0"/>
        <pc:sldMkLst>
          <pc:docMk/>
          <pc:sldMk cId="0" sldId="261"/>
        </pc:sldMkLst>
        <pc:graphicFrameChg chg="mod">
          <ac:chgData name="Moldir Kabdualieva" userId="df42278df007c026" providerId="LiveId" clId="{5137B237-FDDB-4E6C-A22E-3CAD63C11049}" dt="2022-10-02T09:22:00.077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5137B237-FDDB-4E6C-A22E-3CAD63C11049}" dt="2022-10-02T09:22:20.397" v="18" actId="20577"/>
        <pc:sldMkLst>
          <pc:docMk/>
          <pc:sldMk cId="334028445" sldId="265"/>
        </pc:sldMkLst>
        <pc:spChg chg="mod">
          <ac:chgData name="Moldir Kabdualieva" userId="df42278df007c026" providerId="LiveId" clId="{5137B237-FDDB-4E6C-A22E-3CAD63C11049}" dt="2022-10-02T09:22:20.397" v="18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187322292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275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02 </a:t>
            </a:r>
            <a:r>
              <a:rPr lang="ru-RU" alt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тября</a:t>
            </a:r>
            <a:r>
              <a:rPr lang="ru-RU" altLang="zh-CN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843383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78116"/>
            <a:ext cx="4840289" cy="170816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02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тября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03 октября 2022 г.</a:t>
            </a:r>
            <a:endParaRPr lang="ru-RU" altLang="en-US" sz="12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Без осадков. Ветер северо-восточный 7-12 м/с. Температура воздуха </a:t>
            </a:r>
            <a:r>
              <a:rPr lang="ru-RU" sz="1100">
                <a:latin typeface="Times New Roman" panose="02020603050405020304" pitchFamily="18" charset="0"/>
                <a:cs typeface="Times New Roman" panose="02020603050405020304" pitchFamily="18" charset="0"/>
              </a:rPr>
              <a:t>ночью 4-6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мороза, днем 8-10 тепла.</a:t>
            </a:r>
          </a:p>
          <a:p>
            <a:pPr algn="just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на 04 октября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03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09 ч. 04 октября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Без осадков. Ветер северо-восточный 7-12 м/с. Температура воздуха ночью 3-5 мороза.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03 октября, ночью 04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17520</TotalTime>
  <Words>646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2798</cp:revision>
  <cp:lastPrinted>2021-11-30T05:55:24Z</cp:lastPrinted>
  <dcterms:created xsi:type="dcterms:W3CDTF">2018-03-27T06:03:00Z</dcterms:created>
  <dcterms:modified xsi:type="dcterms:W3CDTF">2022-10-02T09:22:28Z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