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A2D6A0-E0E3-45BA-B9F7-C7A8A74442F7}" v="1" dt="2022-10-02T09:18:37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0A2D6A0-E0E3-45BA-B9F7-C7A8A74442F7}"/>
    <pc:docChg chg="modSld">
      <pc:chgData name="Moldir Kabdualieva" userId="df42278df007c026" providerId="LiveId" clId="{80A2D6A0-E0E3-45BA-B9F7-C7A8A74442F7}" dt="2022-10-02T09:19:13.063" v="30" actId="20577"/>
      <pc:docMkLst>
        <pc:docMk/>
      </pc:docMkLst>
      <pc:sldChg chg="modSp mod">
        <pc:chgData name="Moldir Kabdualieva" userId="df42278df007c026" providerId="LiveId" clId="{80A2D6A0-E0E3-45BA-B9F7-C7A8A74442F7}" dt="2022-10-02T09:18:55.226" v="6" actId="20577"/>
        <pc:sldMkLst>
          <pc:docMk/>
          <pc:sldMk cId="0" sldId="261"/>
        </pc:sldMkLst>
        <pc:spChg chg="mod">
          <ac:chgData name="Moldir Kabdualieva" userId="df42278df007c026" providerId="LiveId" clId="{80A2D6A0-E0E3-45BA-B9F7-C7A8A74442F7}" dt="2022-10-02T09:18:43.560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80A2D6A0-E0E3-45BA-B9F7-C7A8A74442F7}" dt="2022-10-02T09:18:37.855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80A2D6A0-E0E3-45BA-B9F7-C7A8A74442F7}" dt="2022-10-02T09:18:55.226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80A2D6A0-E0E3-45BA-B9F7-C7A8A74442F7}" dt="2022-10-02T09:19:13.063" v="30" actId="20577"/>
        <pc:sldMkLst>
          <pc:docMk/>
          <pc:sldMk cId="334028445" sldId="265"/>
        </pc:sldMkLst>
        <pc:spChg chg="mod">
          <ac:chgData name="Moldir Kabdualieva" userId="df42278df007c026" providerId="LiveId" clId="{80A2D6A0-E0E3-45BA-B9F7-C7A8A74442F7}" dt="2022-10-02T09:19:13.063" v="30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97037777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03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юго-восточный 5-10 м/с. Температура воздуха ночью 0-2 мороза, днем 10-12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04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восточный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0-2 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462848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октября, ночью 04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15482</TotalTime>
  <Words>603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2446</cp:revision>
  <cp:lastPrinted>2021-07-01T03:56:27Z</cp:lastPrinted>
  <dcterms:created xsi:type="dcterms:W3CDTF">2018-03-27T06:03:00Z</dcterms:created>
  <dcterms:modified xsi:type="dcterms:W3CDTF">2022-10-02T09:19:13Z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