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985BA907-78FB-488B-8731-207F034ECACD}"/>
    <pc:docChg chg="modSld">
      <pc:chgData name="Moldir Kabdualieva" userId="df42278df007c026" providerId="LiveId" clId="{985BA907-78FB-488B-8731-207F034ECACD}" dt="2022-10-02T09:36:04.294" v="46"/>
      <pc:docMkLst>
        <pc:docMk/>
      </pc:docMkLst>
      <pc:sldChg chg="modSp mod">
        <pc:chgData name="Moldir Kabdualieva" userId="df42278df007c026" providerId="LiveId" clId="{985BA907-78FB-488B-8731-207F034ECACD}" dt="2022-10-02T09:35:17.018" v="45" actId="20577"/>
        <pc:sldMkLst>
          <pc:docMk/>
          <pc:sldMk cId="0" sldId="261"/>
        </pc:sldMkLst>
        <pc:graphicFrameChg chg="modGraphic">
          <ac:chgData name="Moldir Kabdualieva" userId="df42278df007c026" providerId="LiveId" clId="{985BA907-78FB-488B-8731-207F034ECACD}" dt="2022-10-02T09:35:17.018" v="45" actId="20577"/>
          <ac:graphicFrameMkLst>
            <pc:docMk/>
            <pc:sldMk cId="0" sldId="261"/>
            <ac:graphicFrameMk id="15" creationId="{94CC0974-E1E4-47F3-9A8B-49A879A3B96B}"/>
          </ac:graphicFrameMkLst>
        </pc:graphicFrameChg>
      </pc:sldChg>
      <pc:sldChg chg="modSp mod">
        <pc:chgData name="Moldir Kabdualieva" userId="df42278df007c026" providerId="LiveId" clId="{985BA907-78FB-488B-8731-207F034ECACD}" dt="2022-10-02T09:36:04.294" v="46"/>
        <pc:sldMkLst>
          <pc:docMk/>
          <pc:sldMk cId="334028445" sldId="265"/>
        </pc:sldMkLst>
        <pc:spChg chg="mod">
          <ac:chgData name="Moldir Kabdualieva" userId="df42278df007c026" providerId="LiveId" clId="{985BA907-78FB-488B-8731-207F034ECACD}" dt="2022-10-02T09:36:04.294" v="46"/>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559239227"/>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№275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02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 </a:t>
            </a:r>
            <a:r>
              <a:rPr lang="kk-KZ" altLang="ru-RU" sz="1200" b="1" dirty="0">
                <a:solidFill>
                  <a:srgbClr val="000000"/>
                </a:solidFill>
                <a:latin typeface="Times New Roman" panose="02020603050405020304" pitchFamily="18" charset="0"/>
                <a:cs typeface="Times New Roman" panose="02020603050405020304" pitchFamily="18" charset="0"/>
              </a:rPr>
              <a:t>қазан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295548628"/>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4034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615827"/>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03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02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03</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4-6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7-9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04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03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04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5-7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sp>
        <p:nvSpPr>
          <p:cNvPr id="22" name="TextBox 13"/>
          <p:cNvSpPr txBox="1"/>
          <p:nvPr/>
        </p:nvSpPr>
        <p:spPr>
          <a:xfrm>
            <a:off x="4971874" y="351204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27953" y="2841531"/>
            <a:ext cx="4952554"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03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04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83328" y="4346541"/>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14450</TotalTime>
  <Words>614</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2446</cp:revision>
  <cp:lastPrinted>2021-07-01T03:56:27Z</cp:lastPrinted>
  <dcterms:created xsi:type="dcterms:W3CDTF">2018-03-27T06:03:00Z</dcterms:created>
  <dcterms:modified xsi:type="dcterms:W3CDTF">2022-10-02T09:36:06Z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