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0BEEAB-4E5E-4EA8-81E8-5F2E51658334}" v="1" dt="2022-10-02T09:13:35.3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E0BEEAB-4E5E-4EA8-81E8-5F2E51658334}"/>
    <pc:docChg chg="modSld">
      <pc:chgData name="Moldir Kabdualieva" userId="df42278df007c026" providerId="LiveId" clId="{0E0BEEAB-4E5E-4EA8-81E8-5F2E51658334}" dt="2022-10-02T09:13:51.799" v="16" actId="20577"/>
      <pc:docMkLst>
        <pc:docMk/>
      </pc:docMkLst>
      <pc:sldChg chg="modSp">
        <pc:chgData name="Moldir Kabdualieva" userId="df42278df007c026" providerId="LiveId" clId="{0E0BEEAB-4E5E-4EA8-81E8-5F2E51658334}" dt="2022-10-02T09:13:35.330" v="0"/>
        <pc:sldMkLst>
          <pc:docMk/>
          <pc:sldMk cId="0" sldId="261"/>
        </pc:sldMkLst>
        <pc:graphicFrameChg chg="mod">
          <ac:chgData name="Moldir Kabdualieva" userId="df42278df007c026" providerId="LiveId" clId="{0E0BEEAB-4E5E-4EA8-81E8-5F2E51658334}" dt="2022-10-02T09:13:35.33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0E0BEEAB-4E5E-4EA8-81E8-5F2E51658334}" dt="2022-10-02T09:13:51.799" v="16" actId="20577"/>
        <pc:sldMkLst>
          <pc:docMk/>
          <pc:sldMk cId="334028445" sldId="265"/>
        </pc:sldMkLst>
        <pc:spChg chg="mod">
          <ac:chgData name="Moldir Kabdualieva" userId="df42278df007c026" providerId="LiveId" clId="{0E0BEEAB-4E5E-4EA8-81E8-5F2E51658334}" dt="2022-10-02T09:13:51.799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7371255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5-10 м/с. Температура воздуха ночью 4-6 мороза, днем 8-10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5-7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2999" y="2564904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03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04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847687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5120" y="3465709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14656</TotalTime>
  <Words>668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2402</cp:revision>
  <cp:lastPrinted>2021-07-01T03:56:27Z</cp:lastPrinted>
  <dcterms:created xsi:type="dcterms:W3CDTF">2018-03-27T06:03:00Z</dcterms:created>
  <dcterms:modified xsi:type="dcterms:W3CDTF">2022-10-02T09:13:53Z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