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60217E-31EB-4F20-AC34-A0D21353C4E1}" v="1" dt="2022-10-02T09:25:42.6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D60217E-31EB-4F20-AC34-A0D21353C4E1}"/>
    <pc:docChg chg="custSel modSld">
      <pc:chgData name="Moldir Kabdualieva" userId="df42278df007c026" providerId="LiveId" clId="{6D60217E-31EB-4F20-AC34-A0D21353C4E1}" dt="2022-10-02T09:26:36.625" v="21" actId="14100"/>
      <pc:docMkLst>
        <pc:docMk/>
      </pc:docMkLst>
      <pc:sldChg chg="modSp">
        <pc:chgData name="Moldir Kabdualieva" userId="df42278df007c026" providerId="LiveId" clId="{6D60217E-31EB-4F20-AC34-A0D21353C4E1}" dt="2022-10-02T09:25:42.607" v="0"/>
        <pc:sldMkLst>
          <pc:docMk/>
          <pc:sldMk cId="0" sldId="261"/>
        </pc:sldMkLst>
        <pc:graphicFrameChg chg="mod">
          <ac:chgData name="Moldir Kabdualieva" userId="df42278df007c026" providerId="LiveId" clId="{6D60217E-31EB-4F20-AC34-A0D21353C4E1}" dt="2022-10-02T09:25:42.60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6D60217E-31EB-4F20-AC34-A0D21353C4E1}" dt="2022-10-02T09:26:36.625" v="21" actId="14100"/>
        <pc:sldMkLst>
          <pc:docMk/>
          <pc:sldMk cId="334028445" sldId="265"/>
        </pc:sldMkLst>
        <pc:spChg chg="add mod">
          <ac:chgData name="Moldir Kabdualieva" userId="df42278df007c026" providerId="LiveId" clId="{6D60217E-31EB-4F20-AC34-A0D21353C4E1}" dt="2022-10-02T09:26:36.625" v="21" actId="14100"/>
          <ac:spMkLst>
            <pc:docMk/>
            <pc:sldMk cId="334028445" sldId="265"/>
            <ac:spMk id="5" creationId="{188ABCA4-5569-505A-6B7A-D0E4588DDD90}"/>
          </ac:spMkLst>
        </pc:spChg>
        <pc:spChg chg="mod">
          <ac:chgData name="Moldir Kabdualieva" userId="df42278df007c026" providerId="LiveId" clId="{6D60217E-31EB-4F20-AC34-A0D21353C4E1}" dt="2022-10-02T09:25:58.787" v="16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6D60217E-31EB-4F20-AC34-A0D21353C4E1}" dt="2022-10-02T09:26:25.440" v="17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92911968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185938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03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Ветер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северо-восточный 1-6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 Температура воздуха ночью 8-10° мороза, днем 8-10°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северо-восточ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 1-6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5-7°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9029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88ABCA4-5569-505A-6B7A-D0E4588DDD90}"/>
              </a:ext>
            </a:extLst>
          </p:cNvPr>
          <p:cNvSpPr txBox="1"/>
          <p:nvPr/>
        </p:nvSpPr>
        <p:spPr>
          <a:xfrm>
            <a:off x="144463" y="564907"/>
            <a:ext cx="461984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16466</TotalTime>
  <Words>661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2394</cp:revision>
  <cp:lastPrinted>2021-10-14T11:15:53Z</cp:lastPrinted>
  <dcterms:created xsi:type="dcterms:W3CDTF">2018-03-27T06:03:00Z</dcterms:created>
  <dcterms:modified xsi:type="dcterms:W3CDTF">2022-10-02T09:26:43Z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