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CC00"/>
    <a:srgbClr val="669900"/>
    <a:srgbClr val="FF00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BDDE6D-E0D2-43E4-9DBC-5F48D980ED86}" v="1" dt="2022-10-02T08:58:19.8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3BDDE6D-E0D2-43E4-9DBC-5F48D980ED86}"/>
    <pc:docChg chg="custSel modSld">
      <pc:chgData name="Moldir Kabdualieva" userId="df42278df007c026" providerId="LiveId" clId="{A3BDDE6D-E0D2-43E4-9DBC-5F48D980ED86}" dt="2022-10-02T09:00:30.081" v="27" actId="20577"/>
      <pc:docMkLst>
        <pc:docMk/>
      </pc:docMkLst>
      <pc:sldChg chg="modSp mod">
        <pc:chgData name="Moldir Kabdualieva" userId="df42278df007c026" providerId="LiveId" clId="{A3BDDE6D-E0D2-43E4-9DBC-5F48D980ED86}" dt="2022-10-02T08:58:46.076" v="4" actId="207"/>
        <pc:sldMkLst>
          <pc:docMk/>
          <pc:sldMk cId="0" sldId="261"/>
        </pc:sldMkLst>
        <pc:spChg chg="mod">
          <ac:chgData name="Moldir Kabdualieva" userId="df42278df007c026" providerId="LiveId" clId="{A3BDDE6D-E0D2-43E4-9DBC-5F48D980ED86}" dt="2022-10-02T08:58:46.076" v="4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A3BDDE6D-E0D2-43E4-9DBC-5F48D980ED86}" dt="2022-10-02T08:58:27.330" v="2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A3BDDE6D-E0D2-43E4-9DBC-5F48D980ED86}" dt="2022-10-02T08:58:19.820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A3BDDE6D-E0D2-43E4-9DBC-5F48D980ED86}" dt="2022-10-02T09:00:30.081" v="27" actId="20577"/>
        <pc:sldMkLst>
          <pc:docMk/>
          <pc:sldMk cId="0" sldId="265"/>
        </pc:sldMkLst>
        <pc:spChg chg="add mod">
          <ac:chgData name="Moldir Kabdualieva" userId="df42278df007c026" providerId="LiveId" clId="{A3BDDE6D-E0D2-43E4-9DBC-5F48D980ED86}" dt="2022-10-02T09:00:16.242" v="11" actId="14100"/>
          <ac:spMkLst>
            <pc:docMk/>
            <pc:sldMk cId="0" sldId="265"/>
            <ac:spMk id="3" creationId="{0522660E-E8F4-1D96-470F-EBA03A66E7F2}"/>
          </ac:spMkLst>
        </pc:spChg>
        <pc:spChg chg="mod">
          <ac:chgData name="Moldir Kabdualieva" userId="df42278df007c026" providerId="LiveId" clId="{A3BDDE6D-E0D2-43E4-9DBC-5F48D980ED86}" dt="2022-10-02T08:59:19.624" v="6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A3BDDE6D-E0D2-43E4-9DBC-5F48D980ED86}" dt="2022-10-02T09:00:30.081" v="27" actId="2057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A3BDDE6D-E0D2-43E4-9DBC-5F48D980ED86}" dt="2022-10-02T08:59:23.687" v="7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A3BDDE6D-E0D2-43E4-9DBC-5F48D980ED86}" dt="2022-10-02T08:59:23.687" v="7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A3BDDE6D-E0D2-43E4-9DBC-5F48D980ED86}" dt="2022-10-02T08:59:23.687" v="7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5866236-E538-4394-9FB5-C496176C52C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FC818-59EB-4DBB-ACA9-FA18C09E9B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24DB9-FE38-4481-BC16-6F1471F6BD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21BBF-1677-4582-AF5A-2D34ACDD9D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0924-54D3-49A6-AB5A-3E311F1F13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ADB20-F439-4C4C-9782-1F77330CAE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5A2CE-A6B8-425A-B6B8-7873FDB69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15F02-C401-4617-B943-CC9CCC644C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E04D6-B772-406D-941F-7F518BA8EE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49329-7CF9-4ECD-B5DA-4DE21BAC63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4B58F-B80F-4ECA-812E-F7B1D4172F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4137-92AB-4001-9EF1-00AD02EF88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2B7E2A4-E756-4A6E-920E-7FE77496C8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275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02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03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02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03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ночью 2-4, днем 16-18 тепла.</a:t>
            </a:r>
          </a:p>
          <a:p>
            <a:pPr algn="just"/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04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03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04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</a:t>
            </a:r>
            <a:r>
              <a:rPr lang="kk-KZ">
                <a:solidFill>
                  <a:schemeClr val="tx1"/>
                </a:solidFill>
              </a:rPr>
              <a:t>временами дождь</a:t>
            </a:r>
            <a:r>
              <a:rPr lang="ru-RU">
                <a:solidFill>
                  <a:schemeClr val="tx1"/>
                </a:solidFill>
              </a:rPr>
              <a:t>. Ветер 2-7 м/с. Температура воздуха ночью </a:t>
            </a:r>
            <a:r>
              <a:rPr lang="kk-KZ">
                <a:solidFill>
                  <a:schemeClr val="tx1"/>
                </a:solidFill>
              </a:rPr>
              <a:t>4-6</a:t>
            </a:r>
            <a:r>
              <a:rPr lang="ru-RU">
                <a:solidFill>
                  <a:schemeClr val="tx1"/>
                </a:solidFill>
              </a:rPr>
              <a:t>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>
              <a:defRPr/>
            </a:pPr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03  октября, ночью 04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>
              <a:defRPr/>
            </a:pPr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02 октября 2021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413823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130 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2341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333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19063" y="3428330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Қабдуалиева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22660E-E8F4-1D96-470F-EBA03A66E7F2}"/>
              </a:ext>
            </a:extLst>
          </p:cNvPr>
          <p:cNvSpPr txBox="1"/>
          <p:nvPr/>
        </p:nvSpPr>
        <p:spPr>
          <a:xfrm>
            <a:off x="230460" y="1007336"/>
            <a:ext cx="434458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14442</TotalTime>
  <Words>871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2711</cp:revision>
  <cp:lastPrinted>2021-07-01T09:11:30Z</cp:lastPrinted>
  <dcterms:created xsi:type="dcterms:W3CDTF">2018-03-27T06:03:00Z</dcterms:created>
  <dcterms:modified xsi:type="dcterms:W3CDTF">2022-10-02T09:00:32Z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