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637304-E6E7-409C-A6F7-68147B6515E8}" v="1" dt="2022-10-02T09:29:16.6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80637304-E6E7-409C-A6F7-68147B6515E8}"/>
    <pc:docChg chg="custSel modSld">
      <pc:chgData name="Moldir Kabdualieva" userId="df42278df007c026" providerId="LiveId" clId="{80637304-E6E7-409C-A6F7-68147B6515E8}" dt="2022-10-02T09:29:57.762" v="6" actId="14100"/>
      <pc:docMkLst>
        <pc:docMk/>
      </pc:docMkLst>
      <pc:sldChg chg="modSp">
        <pc:chgData name="Moldir Kabdualieva" userId="df42278df007c026" providerId="LiveId" clId="{80637304-E6E7-409C-A6F7-68147B6515E8}" dt="2022-10-02T09:29:16.651" v="0"/>
        <pc:sldMkLst>
          <pc:docMk/>
          <pc:sldMk cId="0" sldId="261"/>
        </pc:sldMkLst>
        <pc:graphicFrameChg chg="mod">
          <ac:chgData name="Moldir Kabdualieva" userId="df42278df007c026" providerId="LiveId" clId="{80637304-E6E7-409C-A6F7-68147B6515E8}" dt="2022-10-02T09:29:16.65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80637304-E6E7-409C-A6F7-68147B6515E8}" dt="2022-10-02T09:29:57.762" v="6" actId="14100"/>
        <pc:sldMkLst>
          <pc:docMk/>
          <pc:sldMk cId="334028445" sldId="265"/>
        </pc:sldMkLst>
        <pc:spChg chg="add mod">
          <ac:chgData name="Moldir Kabdualieva" userId="df42278df007c026" providerId="LiveId" clId="{80637304-E6E7-409C-A6F7-68147B6515E8}" dt="2022-10-02T09:29:57.762" v="6" actId="14100"/>
          <ac:spMkLst>
            <pc:docMk/>
            <pc:sldMk cId="334028445" sldId="265"/>
            <ac:spMk id="3" creationId="{ED7A92F9-C903-B34C-A501-9729D127A52E}"/>
          </ac:spMkLst>
        </pc:spChg>
        <pc:spChg chg="del mod">
          <ac:chgData name="Moldir Kabdualieva" userId="df42278df007c026" providerId="LiveId" clId="{80637304-E6E7-409C-A6F7-68147B6515E8}" dt="2022-10-02T09:29:46.222" v="2" actId="478"/>
          <ac:spMkLst>
            <pc:docMk/>
            <pc:sldMk cId="334028445" sldId="265"/>
            <ac:spMk id="32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2054043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02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715654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03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kk-KZ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   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2-7 м/с. Температура воздуха ночью 5-7° мороза, днем 9-11°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04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Ветер северо-восточный 2-7 м/с. Температура воздуха  ночью 3-5°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499029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97833" y="312708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7A92F9-C903-B34C-A501-9729D127A52E}"/>
              </a:ext>
            </a:extLst>
          </p:cNvPr>
          <p:cNvSpPr txBox="1"/>
          <p:nvPr/>
        </p:nvSpPr>
        <p:spPr>
          <a:xfrm>
            <a:off x="144464" y="583940"/>
            <a:ext cx="437648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17012</TotalTime>
  <Words>673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2435</cp:revision>
  <cp:lastPrinted>2021-07-01T03:56:27Z</cp:lastPrinted>
  <dcterms:created xsi:type="dcterms:W3CDTF">2018-03-27T06:03:00Z</dcterms:created>
  <dcterms:modified xsi:type="dcterms:W3CDTF">2022-10-02T09:30:00Z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