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3CFB09-7090-4BB1-9FA6-8C364D74CFF4}" v="1" dt="2022-10-02T08:56:02.0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703CFB09-7090-4BB1-9FA6-8C364D74CFF4}"/>
    <pc:docChg chg="modSld">
      <pc:chgData name="Moldir Kabdualieva" userId="df42278df007c026" providerId="LiveId" clId="{703CFB09-7090-4BB1-9FA6-8C364D74CFF4}" dt="2022-10-02T08:56:14.907" v="13" actId="20577"/>
      <pc:docMkLst>
        <pc:docMk/>
      </pc:docMkLst>
      <pc:sldChg chg="modSp mod">
        <pc:chgData name="Moldir Kabdualieva" userId="df42278df007c026" providerId="LiveId" clId="{703CFB09-7090-4BB1-9FA6-8C364D74CFF4}" dt="2022-10-02T08:56:14.907" v="13" actId="20577"/>
        <pc:sldMkLst>
          <pc:docMk/>
          <pc:sldMk cId="0" sldId="261"/>
        </pc:sldMkLst>
        <pc:spChg chg="mod">
          <ac:chgData name="Moldir Kabdualieva" userId="df42278df007c026" providerId="LiveId" clId="{703CFB09-7090-4BB1-9FA6-8C364D74CFF4}" dt="2022-10-02T08:56:14.907" v="13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703CFB09-7090-4BB1-9FA6-8C364D74CFF4}" dt="2022-10-02T08:56:02.01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№275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516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03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02 октября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03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Малооблачно, без осадков. Ветер юго-восточный, восточный 5-10 м/с. Температура воздуха ночью 4-6, днем 15-17 тепла.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04 октября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03 октя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04 октября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Малооблачно, без осадков. Ветер юго-восточный, восточный 1-6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0-2 тепла.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714752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02 окт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263665"/>
              </p:ext>
            </p:extLst>
          </p:nvPr>
        </p:nvGraphicFramePr>
        <p:xfrm>
          <a:off x="5024438" y="4214818"/>
          <a:ext cx="4701266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02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3292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8953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787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4953000" y="2285992"/>
            <a:ext cx="4786346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03 октября, ночью 04 октября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</a:t>
            </a:r>
            <a:r>
              <a:rPr lang="ru-RU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ожидается пониженный уровень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357562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10451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М.С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77502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440280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95689" y="536494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13633</TotalTime>
  <Words>641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2443</cp:revision>
  <cp:lastPrinted>2021-02-03T11:37:00Z</cp:lastPrinted>
  <dcterms:created xsi:type="dcterms:W3CDTF">2018-03-27T06:03:00Z</dcterms:created>
  <dcterms:modified xsi:type="dcterms:W3CDTF">2022-10-02T08:56:38Z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