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F17E3188-6D5E-4F31-AAF3-456D1E3AB2D4}"/>
    <pc:docChg chg="custSel modSld">
      <pc:chgData name="Moldir Kabdualieva" userId="df42278df007c026" providerId="LiveId" clId="{F17E3188-6D5E-4F31-AAF3-456D1E3AB2D4}" dt="2022-10-02T09:17:24.536" v="63" actId="20577"/>
      <pc:docMkLst>
        <pc:docMk/>
      </pc:docMkLst>
      <pc:sldChg chg="modSp mod">
        <pc:chgData name="Moldir Kabdualieva" userId="df42278df007c026" providerId="LiveId" clId="{F17E3188-6D5E-4F31-AAF3-456D1E3AB2D4}" dt="2022-10-02T09:16:06.960" v="39" actId="207"/>
        <pc:sldMkLst>
          <pc:docMk/>
          <pc:sldMk cId="0" sldId="261"/>
        </pc:sldMkLst>
        <pc:spChg chg="mod">
          <ac:chgData name="Moldir Kabdualieva" userId="df42278df007c026" providerId="LiveId" clId="{F17E3188-6D5E-4F31-AAF3-456D1E3AB2D4}" dt="2022-10-02T09:15:46.240" v="38" actId="20577"/>
          <ac:spMkLst>
            <pc:docMk/>
            <pc:sldMk cId="0" sldId="261"/>
            <ac:spMk id="14" creationId="{00000000-0000-0000-0000-000000000000}"/>
          </ac:spMkLst>
        </pc:spChg>
        <pc:spChg chg="mod">
          <ac:chgData name="Moldir Kabdualieva" userId="df42278df007c026" providerId="LiveId" clId="{F17E3188-6D5E-4F31-AAF3-456D1E3AB2D4}" dt="2022-10-02T09:16:06.960" v="39" actId="207"/>
          <ac:spMkLst>
            <pc:docMk/>
            <pc:sldMk cId="0" sldId="261"/>
            <ac:spMk id="20" creationId="{00000000-0000-0000-0000-000000000000}"/>
          </ac:spMkLst>
        </pc:spChg>
        <pc:graphicFrameChg chg="modGraphic">
          <ac:chgData name="Moldir Kabdualieva" userId="df42278df007c026" providerId="LiveId" clId="{F17E3188-6D5E-4F31-AAF3-456D1E3AB2D4}" dt="2022-10-02T09:15:04.480" v="36"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F17E3188-6D5E-4F31-AAF3-456D1E3AB2D4}" dt="2022-10-02T09:17:24.536" v="63" actId="20577"/>
        <pc:sldMkLst>
          <pc:docMk/>
          <pc:sldMk cId="334028445" sldId="265"/>
        </pc:sldMkLst>
        <pc:spChg chg="add del">
          <ac:chgData name="Moldir Kabdualieva" userId="df42278df007c026" providerId="LiveId" clId="{F17E3188-6D5E-4F31-AAF3-456D1E3AB2D4}" dt="2022-10-02T09:16:35.983" v="43" actId="478"/>
          <ac:spMkLst>
            <pc:docMk/>
            <pc:sldMk cId="334028445" sldId="265"/>
            <ac:spMk id="3" creationId="{2AC11473-7EAE-9E56-D6DF-E7387B952FB7}"/>
          </ac:spMkLst>
        </pc:spChg>
        <pc:spChg chg="add mod">
          <ac:chgData name="Moldir Kabdualieva" userId="df42278df007c026" providerId="LiveId" clId="{F17E3188-6D5E-4F31-AAF3-456D1E3AB2D4}" dt="2022-10-02T09:17:12.579" v="47" actId="14100"/>
          <ac:spMkLst>
            <pc:docMk/>
            <pc:sldMk cId="334028445" sldId="265"/>
            <ac:spMk id="6" creationId="{E86533C6-394A-7C78-94DF-729B4DE23F50}"/>
          </ac:spMkLst>
        </pc:spChg>
        <pc:spChg chg="mod">
          <ac:chgData name="Moldir Kabdualieva" userId="df42278df007c026" providerId="LiveId" clId="{F17E3188-6D5E-4F31-AAF3-456D1E3AB2D4}" dt="2022-10-02T09:17:24.536" v="63" actId="20577"/>
          <ac:spMkLst>
            <pc:docMk/>
            <pc:sldMk cId="334028445" sldId="265"/>
            <ac:spMk id="18" creationId="{00000000-0000-0000-0000-000000000000}"/>
          </ac:spMkLst>
        </pc:spChg>
        <pc:spChg chg="del mod">
          <ac:chgData name="Moldir Kabdualieva" userId="df42278df007c026" providerId="LiveId" clId="{F17E3188-6D5E-4F31-AAF3-456D1E3AB2D4}" dt="2022-10-02T09:16:18.340" v="41"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4" y="1444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929325333"/>
              </p:ext>
            </p:extLst>
          </p:nvPr>
        </p:nvGraphicFramePr>
        <p:xfrm>
          <a:off x="344488" y="6309320"/>
          <a:ext cx="4465638" cy="431206"/>
        </p:xfrm>
        <a:graphic>
          <a:graphicData uri="http://schemas.openxmlformats.org/drawingml/2006/table">
            <a:tbl>
              <a:tblPr/>
              <a:tblGrid>
                <a:gridCol w="4465638">
                  <a:extLst>
                    <a:ext uri="{9D8B030D-6E8A-4147-A177-3AD203B41FA5}">
                      <a16:colId xmlns:a16="http://schemas.microsoft.com/office/drawing/2014/main" val="20000"/>
                    </a:ext>
                  </a:extLst>
                </a:gridCol>
              </a:tblGrid>
              <a:tr h="43120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Көкшетау</a:t>
                      </a:r>
                      <a:r>
                        <a:rPr lang="en-US" altLang="x-none" sz="1200" b="1" i="1" dirty="0">
                          <a:solidFill>
                            <a:srgbClr val="002060"/>
                          </a:solidFill>
                          <a:latin typeface="Times New Roman" panose="02020603050405020304" pitchFamily="18" charset="0"/>
                          <a:cs typeface="Times New Roman" panose="02020603050405020304" pitchFamily="18" charset="0"/>
                        </a:rPr>
                        <a:t> </a:t>
                      </a:r>
                      <a:r>
                        <a:rPr lang="kk-KZ" altLang="x-none"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825717669"/>
              </p:ext>
            </p:extLst>
          </p:nvPr>
        </p:nvGraphicFramePr>
        <p:xfrm>
          <a:off x="307975" y="2823999"/>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4421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275 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Көкшетау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02 қазан </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37125" y="53738"/>
            <a:ext cx="4840288" cy="2308324"/>
          </a:xfrm>
          <a:prstGeom prst="rect">
            <a:avLst/>
          </a:prstGeom>
        </p:spPr>
        <p:txBody>
          <a:bodyPr wrap="square">
            <a:spAutoFit/>
          </a:bodyPr>
          <a:lstStyle/>
          <a:p>
            <a:pPr algn="ctr"/>
            <a:endParaRPr lang="kk-KZ" altLang="ru-RU" sz="1200" b="1" dirty="0">
              <a:latin typeface="Times New Roman" panose="02020603050405020304" pitchFamily="18" charset="0"/>
              <a:cs typeface="Times New Roman" panose="02020603050405020304" pitchFamily="18" charset="0"/>
            </a:endParaRPr>
          </a:p>
          <a:p>
            <a:pPr algn="ctr"/>
            <a:r>
              <a:rPr lang="kk-KZ" altLang="ru-RU" sz="1200" b="1" dirty="0">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03</a:t>
            </a:r>
            <a:r>
              <a:rPr lang="kk-KZ" sz="1200" b="1" dirty="0">
                <a:solidFill>
                  <a:srgbClr val="000000"/>
                </a:solidFill>
                <a:latin typeface="Times New Roman" panose="02020603050405020304" pitchFamily="18" charset="0"/>
                <a:cs typeface="Times New Roman" panose="02020603050405020304" pitchFamily="18" charset="0"/>
              </a:rPr>
              <a:t> қазанға</a:t>
            </a:r>
            <a:endParaRPr 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арналған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02 </a:t>
            </a:r>
            <a:r>
              <a:rPr lang="ru-RU" sz="1200" b="1" dirty="0" err="1">
                <a:solidFill>
                  <a:srgbClr val="000000"/>
                </a:solidFill>
                <a:latin typeface="Times New Roman" panose="02020603050405020304" pitchFamily="18" charset="0"/>
                <a:cs typeface="Times New Roman" panose="02020603050405020304" pitchFamily="18" charset="0"/>
              </a:rPr>
              <a:t>қазанның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03 </a:t>
            </a:r>
            <a:r>
              <a:rPr lang="ru-RU" sz="1200" b="1" dirty="0" err="1">
                <a:solidFill>
                  <a:srgbClr val="000000"/>
                </a:solidFill>
                <a:latin typeface="Times New Roman" panose="02020603050405020304" pitchFamily="18" charset="0"/>
                <a:cs typeface="Times New Roman" panose="02020603050405020304" pitchFamily="18" charset="0"/>
              </a:rPr>
              <a:t>қазанның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жауын-шашынсыз. Жел 3-8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3-5 аяз, күндіз 8-10 жылы.</a:t>
            </a:r>
          </a:p>
          <a:p>
            <a:pPr lvl="0" indent="182563" algn="ctr"/>
            <a:r>
              <a:rPr lang="kk-KZ" sz="1200" b="1" dirty="0">
                <a:solidFill>
                  <a:srgbClr val="000000"/>
                </a:solidFill>
                <a:latin typeface="Times New Roman" panose="02020603050405020304" pitchFamily="18" charset="0"/>
                <a:cs typeface="Times New Roman" panose="02020603050405020304" pitchFamily="18" charset="0"/>
              </a:rPr>
              <a:t>04 қазанға</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03 </a:t>
            </a:r>
            <a:r>
              <a:rPr lang="ru-RU" sz="1200" b="1" dirty="0" err="1">
                <a:solidFill>
                  <a:srgbClr val="000000"/>
                </a:solidFill>
                <a:latin typeface="Times New Roman" panose="02020603050405020304" pitchFamily="18" charset="0"/>
                <a:cs typeface="Times New Roman" panose="02020603050405020304" pitchFamily="18" charset="0"/>
              </a:rPr>
              <a:t>қазанның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04 </a:t>
            </a:r>
            <a:r>
              <a:rPr lang="ru-RU" sz="1200" b="1" dirty="0" err="1">
                <a:solidFill>
                  <a:srgbClr val="000000"/>
                </a:solidFill>
                <a:latin typeface="Times New Roman" panose="02020603050405020304" pitchFamily="18" charset="0"/>
                <a:cs typeface="Times New Roman" panose="02020603050405020304" pitchFamily="18" charset="0"/>
              </a:rPr>
              <a:t>қазанны</a:t>
            </a:r>
            <a:r>
              <a:rPr lang="kk-KZ" sz="1200" b="1" dirty="0">
                <a:solidFill>
                  <a:srgbClr val="000000"/>
                </a:solidFill>
                <a:latin typeface="Times New Roman" panose="02020603050405020304" pitchFamily="18" charset="0"/>
                <a:cs typeface="Times New Roman" panose="02020603050405020304" pitchFamily="18" charset="0"/>
              </a:rPr>
              <a:t>ң </a:t>
            </a:r>
          </a:p>
          <a:p>
            <a:pPr lvl="0" indent="182563" algn="ct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жауын-шашынсыз. Жел 3-8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3-5 аяз болады.</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938920555"/>
              </p:ext>
            </p:extLst>
          </p:nvPr>
        </p:nvGraphicFramePr>
        <p:xfrm>
          <a:off x="4983528" y="4253604"/>
          <a:ext cx="4667576" cy="2011680"/>
        </p:xfrm>
        <a:graphic>
          <a:graphicData uri="http://schemas.openxmlformats.org/drawingml/2006/table">
            <a:tbl>
              <a:tblPr firstRow="1" bandRow="1">
                <a:tableStyleId>{5C22544A-7EE6-4342-B048-85BDC9FD1C3A}</a:tableStyleId>
              </a:tblPr>
              <a:tblGrid>
                <a:gridCol w="1719401">
                  <a:extLst>
                    <a:ext uri="{9D8B030D-6E8A-4147-A177-3AD203B41FA5}">
                      <a16:colId xmlns:a16="http://schemas.microsoft.com/office/drawing/2014/main" val="3583770891"/>
                    </a:ext>
                  </a:extLst>
                </a:gridCol>
                <a:gridCol w="1509606">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29378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152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189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1447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151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271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25252" y="3630835"/>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02 </a:t>
            </a:r>
            <a:r>
              <a:rPr lang="ru-RU" altLang="ru-RU" sz="1200" b="1" dirty="0" err="1">
                <a:latin typeface="Times New Roman" panose="02020603050405020304" pitchFamily="18" charset="0"/>
                <a:cs typeface="Times New Roman" panose="02020603050405020304" pitchFamily="18" charset="0"/>
              </a:rPr>
              <a:t>қазандағы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20" name="TextBox 13"/>
          <p:cNvSpPr txBox="1"/>
          <p:nvPr/>
        </p:nvSpPr>
        <p:spPr>
          <a:xfrm>
            <a:off x="5025121" y="2727238"/>
            <a:ext cx="4680169" cy="830997"/>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жиналуына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жоғары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Вернадский көшесі, 46 Б;</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Ш. Васильковский, 17 (№17 ОМГ </a:t>
            </a:r>
            <a:r>
              <a:rPr lang="ru-RU" sz="1200" dirty="0" err="1">
                <a:latin typeface="Times New Roman" panose="02020603050405020304" pitchFamily="18" charset="0"/>
                <a:cs typeface="Times New Roman" panose="02020603050405020304" pitchFamily="18" charset="0"/>
              </a:rPr>
              <a:t>аумағы</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65686" y="802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79163" y="4386751"/>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695724752"/>
              </p:ext>
            </p:extLst>
          </p:nvPr>
        </p:nvGraphicFramePr>
        <p:xfrm>
          <a:off x="5317977" y="554400"/>
          <a:ext cx="4167505" cy="772416"/>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684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61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3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732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0933" y="1343488"/>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839" y="216949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665758013"/>
              </p:ext>
            </p:extLst>
          </p:nvPr>
        </p:nvGraphicFramePr>
        <p:xfrm>
          <a:off x="5030174" y="248559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345" y="4562738"/>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6" name="TextBox 5">
            <a:extLst>
              <a:ext uri="{FF2B5EF4-FFF2-40B4-BE49-F238E27FC236}">
                <a16:creationId xmlns:a16="http://schemas.microsoft.com/office/drawing/2014/main" id="{E86533C6-394A-7C78-94DF-729B4DE23F50}"/>
              </a:ext>
            </a:extLst>
          </p:cNvPr>
          <p:cNvSpPr txBox="1"/>
          <p:nvPr/>
        </p:nvSpPr>
        <p:spPr>
          <a:xfrm>
            <a:off x="225741" y="743323"/>
            <a:ext cx="4512502" cy="2462213"/>
          </a:xfrm>
          <a:prstGeom prst="rect">
            <a:avLst/>
          </a:prstGeom>
          <a:noFill/>
        </p:spPr>
        <p:txBody>
          <a:bodyPr wrap="square">
            <a:spAutoFit/>
          </a:bodyPr>
          <a:lstStyle/>
          <a:p>
            <a:pPr marL="0" indent="0">
              <a:buNone/>
            </a:pPr>
            <a:r>
              <a:rPr lang="ru-RU" sz="1400" dirty="0">
                <a:latin typeface="Times New Roman" panose="02020603050405020304" pitchFamily="18" charset="0"/>
                <a:cs typeface="Times New Roman" panose="02020603050405020304" pitchFamily="18" charset="0"/>
              </a:rPr>
              <a:t>-</a:t>
            </a:r>
            <a:r>
              <a:rPr lang="ru-RU" sz="1400" dirty="0" err="1">
                <a:latin typeface="Times New Roman" panose="02020603050405020304" pitchFamily="18" charset="0"/>
                <a:cs typeface="Times New Roman" panose="02020603050405020304" pitchFamily="18" charset="0"/>
              </a:rPr>
              <a:t>ашық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ауада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әсіресе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автотрассалардың</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немесе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басқа</a:t>
            </a:r>
            <a:r>
              <a:rPr lang="ru-RU" sz="1400" dirty="0">
                <a:latin typeface="Times New Roman" panose="02020603050405020304" pitchFamily="18" charset="0"/>
                <a:cs typeface="Times New Roman" panose="02020603050405020304" pitchFamily="18" charset="0"/>
              </a:rPr>
              <a:t> да </a:t>
            </a:r>
            <a:r>
              <a:rPr lang="ru-RU" sz="1400" dirty="0" err="1">
                <a:latin typeface="Times New Roman" panose="02020603050405020304" pitchFamily="18" charset="0"/>
                <a:cs typeface="Times New Roman" panose="02020603050405020304" pitchFamily="18" charset="0"/>
              </a:rPr>
              <a:t>ластану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көздерінің</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жанында</a:t>
            </a:r>
            <a:r>
              <a:rPr lang="ru-RU" sz="1400" dirty="0">
                <a:latin typeface="Times New Roman" panose="02020603050405020304" pitchFamily="18" charset="0"/>
                <a:cs typeface="Times New Roman" panose="02020603050405020304" pitchFamily="18" charset="0"/>
              </a:rPr>
              <a:t> болу </a:t>
            </a:r>
            <a:r>
              <a:rPr lang="ru-RU" sz="1400" dirty="0" err="1">
                <a:latin typeface="Times New Roman" panose="02020603050405020304" pitchFamily="18" charset="0"/>
                <a:cs typeface="Times New Roman" panose="02020603050405020304" pitchFamily="18" charset="0"/>
              </a:rPr>
              <a:t>уақытын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қысқарту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Балалар</a:t>
            </a:r>
            <a:r>
              <a:rPr lang="ru-RU" sz="1400" dirty="0">
                <a:latin typeface="Times New Roman" panose="02020603050405020304" pitchFamily="18" charset="0"/>
                <a:cs typeface="Times New Roman" panose="02020603050405020304" pitchFamily="18" charset="0"/>
              </a:rPr>
              <a:t> мен </a:t>
            </a:r>
            <a:r>
              <a:rPr lang="ru-RU" sz="1400" dirty="0" err="1">
                <a:latin typeface="Times New Roman" panose="02020603050405020304" pitchFamily="18" charset="0"/>
                <a:cs typeface="Times New Roman" panose="02020603050405020304" pitchFamily="18" charset="0"/>
              </a:rPr>
              <a:t>жүкті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әйелдер</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ұзақ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серуендеуден</a:t>
            </a:r>
            <a:r>
              <a:rPr lang="ru-RU" sz="1400" dirty="0">
                <a:latin typeface="Times New Roman" panose="02020603050405020304" pitchFamily="18" charset="0"/>
                <a:cs typeface="Times New Roman" panose="02020603050405020304" pitchFamily="18" charset="0"/>
              </a:rPr>
              <a:t> бас </a:t>
            </a:r>
            <a:r>
              <a:rPr lang="ru-RU" sz="1400" dirty="0" err="1">
                <a:latin typeface="Times New Roman" panose="02020603050405020304" pitchFamily="18" charset="0"/>
                <a:cs typeface="Times New Roman" panose="02020603050405020304" pitchFamily="18" charset="0"/>
              </a:rPr>
              <a:t>тартуы</a:t>
            </a:r>
            <a:r>
              <a:rPr lang="ru-RU" sz="1400" dirty="0">
                <a:latin typeface="Times New Roman" panose="02020603050405020304" pitchFamily="18" charset="0"/>
                <a:cs typeface="Times New Roman" panose="02020603050405020304" pitchFamily="18" charset="0"/>
              </a:rPr>
              <a:t> керек;</a:t>
            </a:r>
            <a:br>
              <a:rPr lang="ru-RU" sz="1400" dirty="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өкпенің</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жүрек-қан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тамырлары</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аллергиялық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аурулардың</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созылмалы</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ауруларынан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зардап</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шегетін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адамдарда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ашық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ауада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болған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кезде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өзімен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бірге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қажетті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дәрілік</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препараттар</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болуы</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қажет</a:t>
            </a:r>
            <a:r>
              <a:rPr lang="ru-RU" sz="1400" dirty="0">
                <a:latin typeface="Times New Roman" panose="02020603050405020304" pitchFamily="18" charset="0"/>
                <a:cs typeface="Times New Roman" panose="02020603050405020304" pitchFamily="18" charset="0"/>
              </a:rPr>
              <a:t>;</a:t>
            </a:r>
            <a:br>
              <a:rPr lang="ru-RU" sz="1400" dirty="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ашық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ауада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физикалық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белсенділікті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шектеңіз</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Жабық</a:t>
            </a:r>
            <a:r>
              <a:rPr lang="ru-RU" sz="1400" dirty="0">
                <a:latin typeface="Times New Roman" panose="02020603050405020304" pitchFamily="18" charset="0"/>
                <a:cs typeface="Times New Roman" panose="02020603050405020304" pitchFamily="18" charset="0"/>
              </a:rPr>
              <a:t> спорт </a:t>
            </a:r>
            <a:r>
              <a:rPr lang="ru-RU" sz="1400" dirty="0" err="1">
                <a:latin typeface="Times New Roman" panose="02020603050405020304" pitchFamily="18" charset="0"/>
                <a:cs typeface="Times New Roman" panose="02020603050405020304" pitchFamily="18" charset="0"/>
              </a:rPr>
              <a:t>кешендерінде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дене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шынықтыру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және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спортпен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айналысу</a:t>
            </a:r>
            <a:r>
              <a:rPr lang="ru-RU" sz="1400" dirty="0">
                <a:latin typeface="Times New Roman" panose="02020603050405020304" pitchFamily="18" charset="0"/>
                <a:cs typeface="Times New Roman" panose="02020603050405020304" pitchFamily="18" charset="0"/>
              </a:rPr>
              <a:t>.</a:t>
            </a:r>
            <a:endParaRPr lang="ru-RU" sz="14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13579</TotalTime>
  <Words>627</Words>
  <Application>Microsoft Office PowerPoint</Application>
  <PresentationFormat>Лист A4 (210x297 мм)</PresentationFormat>
  <Paragraphs>96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2376</cp:revision>
  <cp:lastPrinted>2021-07-01T07:38:07Z</cp:lastPrinted>
  <dcterms:created xsi:type="dcterms:W3CDTF">2018-03-27T06:03:00Z</dcterms:created>
  <dcterms:modified xsi:type="dcterms:W3CDTF">2022-10-02T09:17:26Z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