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A15275-3330-43CB-A30C-140FA2398D90}" v="1" dt="2022-10-02T08:52:23.4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DEA15275-3330-43CB-A30C-140FA2398D90}"/>
    <pc:docChg chg="modSld">
      <pc:chgData name="Moldir Kabdualieva" userId="df42278df007c026" providerId="LiveId" clId="{DEA15275-3330-43CB-A30C-140FA2398D90}" dt="2022-10-02T08:53:21.496" v="5"/>
      <pc:docMkLst>
        <pc:docMk/>
      </pc:docMkLst>
      <pc:sldChg chg="modSp mod">
        <pc:chgData name="Moldir Kabdualieva" userId="df42278df007c026" providerId="LiveId" clId="{DEA15275-3330-43CB-A30C-140FA2398D90}" dt="2022-10-02T08:52:34.098" v="4" actId="20577"/>
        <pc:sldMkLst>
          <pc:docMk/>
          <pc:sldMk cId="0" sldId="261"/>
        </pc:sldMkLst>
        <pc:spChg chg="mod">
          <ac:chgData name="Moldir Kabdualieva" userId="df42278df007c026" providerId="LiveId" clId="{DEA15275-3330-43CB-A30C-140FA2398D90}" dt="2022-10-02T08:52:34.098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DEA15275-3330-43CB-A30C-140FA2398D90}" dt="2022-10-02T08:52:23.401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 Kabdualieva" userId="df42278df007c026" providerId="LiveId" clId="{DEA15275-3330-43CB-A30C-140FA2398D90}" dt="2022-10-02T08:53:21.496" v="5"/>
        <pc:sldMkLst>
          <pc:docMk/>
          <pc:sldMk cId="334028445" sldId="265"/>
        </pc:sldMkLst>
        <pc:spChg chg="mod">
          <ac:chgData name="Moldir Kabdualieva" userId="df42278df007c026" providerId="LiveId" clId="{DEA15275-3330-43CB-A30C-140FA2398D90}" dt="2022-10-02T08:53:21.496" v="5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708" y="7621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810813186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№275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79999" y="2007410"/>
            <a:ext cx="4625291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03, ночью 04 октября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344551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02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02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03 октября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</a:t>
            </a: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Малооблачно, без осадков. Пыльная буря. Ветер юго-восточный 9-14, порывы 15-20 м/с. Температура воздуха ночью 12-14, днем 23-25 тепла.</a:t>
            </a:r>
          </a:p>
          <a:p>
            <a:pPr lvl="0" algn="just"/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04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03 октября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04 ок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</a:rPr>
              <a:t>            Малооблачно,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9-14 м/с. Температура воздуха ночью 13-15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15323</TotalTime>
  <Words>634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2384</cp:revision>
  <cp:lastPrinted>2021-10-15T03:50:29Z</cp:lastPrinted>
  <dcterms:created xsi:type="dcterms:W3CDTF">2018-03-27T06:03:00Z</dcterms:created>
  <dcterms:modified xsi:type="dcterms:W3CDTF">2022-10-02T08:53:25Z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