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1D8ABB-0BDC-438D-BAF8-02FAA5C9D142}" v="1" dt="2022-10-02T09:09:15.4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81D8ABB-0BDC-438D-BAF8-02FAA5C9D142}"/>
    <pc:docChg chg="modSld">
      <pc:chgData name="Moldir Kabdualieva" userId="df42278df007c026" providerId="LiveId" clId="{181D8ABB-0BDC-438D-BAF8-02FAA5C9D142}" dt="2022-10-02T09:09:47.592" v="2"/>
      <pc:docMkLst>
        <pc:docMk/>
      </pc:docMkLst>
      <pc:sldChg chg="modSp mod">
        <pc:chgData name="Moldir Kabdualieva" userId="df42278df007c026" providerId="LiveId" clId="{181D8ABB-0BDC-438D-BAF8-02FAA5C9D142}" dt="2022-10-02T09:09:19.717" v="1" actId="20577"/>
        <pc:sldMkLst>
          <pc:docMk/>
          <pc:sldMk cId="0" sldId="261"/>
        </pc:sldMkLst>
        <pc:spChg chg="mod">
          <ac:chgData name="Moldir Kabdualieva" userId="df42278df007c026" providerId="LiveId" clId="{181D8ABB-0BDC-438D-BAF8-02FAA5C9D142}" dt="2022-10-02T09:09:19.717" v="1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181D8ABB-0BDC-438D-BAF8-02FAA5C9D142}" dt="2022-10-02T09:09:15.46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81D8ABB-0BDC-438D-BAF8-02FAA5C9D142}" dt="2022-10-02T09:09:47.592" v="2"/>
        <pc:sldMkLst>
          <pc:docMk/>
          <pc:sldMk cId="334028445" sldId="265"/>
        </pc:sldMkLst>
        <pc:spChg chg="mod">
          <ac:chgData name="Moldir Kabdualieva" userId="df42278df007c026" providerId="LiveId" clId="{181D8ABB-0BDC-438D-BAF8-02FAA5C9D142}" dt="2022-10-02T09:09:47.592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4419650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9-14 м/с. Температура воздуха ночью около 0 градусов, днем 15-17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9-14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0-2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03 октября, ночью 04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866796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14468</TotalTime>
  <Words>640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2387</cp:revision>
  <cp:lastPrinted>2021-07-01T03:56:27Z</cp:lastPrinted>
  <dcterms:created xsi:type="dcterms:W3CDTF">2018-03-27T06:03:00Z</dcterms:created>
  <dcterms:modified xsi:type="dcterms:W3CDTF">2022-10-02T09:09:49Z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