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2025CE-0BDF-407F-9E1E-3D7AAA917565}" v="1" dt="2022-10-02T09:20:41.0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92025CE-0BDF-407F-9E1E-3D7AAA917565}"/>
    <pc:docChg chg="modSld">
      <pc:chgData name="Moldir Kabdualieva" userId="df42278df007c026" providerId="LiveId" clId="{092025CE-0BDF-407F-9E1E-3D7AAA917565}" dt="2022-10-02T09:20:41.074" v="0"/>
      <pc:docMkLst>
        <pc:docMk/>
      </pc:docMkLst>
      <pc:sldChg chg="modSp">
        <pc:chgData name="Moldir Kabdualieva" userId="df42278df007c026" providerId="LiveId" clId="{092025CE-0BDF-407F-9E1E-3D7AAA917565}" dt="2022-10-02T09:20:41.074" v="0"/>
        <pc:sldMkLst>
          <pc:docMk/>
          <pc:sldMk cId="0" sldId="261"/>
        </pc:sldMkLst>
        <pc:graphicFrameChg chg="mod">
          <ac:chgData name="Moldir Kabdualieva" userId="df42278df007c026" providerId="LiveId" clId="{092025CE-0BDF-407F-9E1E-3D7AAA917565}" dt="2022-10-02T09:20:41.07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04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347611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02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03 октября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Небольшая облачность, без осадков. Ветер северо-восточный 9-14 м/с. Температура воздуха ночью 4-6, днем 17-19 тепла.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03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04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  <a:sym typeface="+mn-ea"/>
              </a:rPr>
              <a:t>ок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Небольшая облачность, без осадков. Ветер северо-восточный 9-14 м/с. 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ночью 4-6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  инженер Н. Бақытжан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02.10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12:05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13628</TotalTime>
  <Words>644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2383</cp:revision>
  <cp:lastPrinted>2021-07-01T03:56:27Z</cp:lastPrinted>
  <dcterms:created xsi:type="dcterms:W3CDTF">2018-03-27T06:03:00Z</dcterms:created>
  <dcterms:modified xsi:type="dcterms:W3CDTF">2022-10-02T09:20:47Z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