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60351F4-23B7-436A-B1C2-D8B6FE7483C6}"/>
    <pc:docChg chg="modSld">
      <pc:chgData name="Moldir Kabdualieva" userId="df42278df007c026" providerId="LiveId" clId="{C60351F4-23B7-436A-B1C2-D8B6FE7483C6}" dt="2022-10-02T08:56:27.427" v="59" actId="20577"/>
      <pc:docMkLst>
        <pc:docMk/>
      </pc:docMkLst>
      <pc:sldChg chg="modSp mod">
        <pc:chgData name="Moldir Kabdualieva" userId="df42278df007c026" providerId="LiveId" clId="{C60351F4-23B7-436A-B1C2-D8B6FE7483C6}" dt="2022-10-02T08:56:27.427" v="59" actId="20577"/>
        <pc:sldMkLst>
          <pc:docMk/>
          <pc:sldMk cId="0" sldId="261"/>
        </pc:sldMkLst>
        <pc:spChg chg="mod">
          <ac:chgData name="Moldir Kabdualieva" userId="df42278df007c026" providerId="LiveId" clId="{C60351F4-23B7-436A-B1C2-D8B6FE7483C6}" dt="2022-10-02T08:56:27.427" v="59" actId="20577"/>
          <ac:spMkLst>
            <pc:docMk/>
            <pc:sldMk cId="0" sldId="261"/>
            <ac:spMk id="14" creationId="{00000000-0000-0000-0000-000000000000}"/>
          </ac:spMkLst>
        </pc:spChg>
        <pc:graphicFrameChg chg="modGraphic">
          <ac:chgData name="Moldir Kabdualieva" userId="df42278df007c026" providerId="LiveId" clId="{C60351F4-23B7-436A-B1C2-D8B6FE7483C6}" dt="2022-10-02T08:54:31.655"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№275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03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02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03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Аздаған бұлтты, жауын-шашынсыз. Оңтүстік-шығыстан, шығыстан жел соғады, күші 5-10 м/с. Ауа температурасы түнде 4-6, күндіз 15-17 градус жылы болады. </a:t>
            </a:r>
          </a:p>
          <a:p>
            <a:pPr lvl="0" algn="ctr"/>
            <a:r>
              <a:rPr lang="kk-KZ" sz="1200" b="1" dirty="0">
                <a:solidFill>
                  <a:srgbClr val="000000"/>
                </a:solidFill>
                <a:latin typeface="Times New Roman" pitchFamily="18" charset="0"/>
                <a:cs typeface="Times New Roman" pitchFamily="18" charset="0"/>
              </a:rPr>
              <a:t>04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03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04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Аздаған бұлтты, жауын-шашынсыз. Оңтүстік-шығыстан, шығыстан жел соғады, күші 1-6 м/с. Ауа температурасы 0-2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39995716"/>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787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428868"/>
            <a:ext cx="478634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03 </a:t>
            </a:r>
            <a:r>
              <a:rPr lang="ru-RU" sz="1200" dirty="0" err="1">
                <a:solidFill>
                  <a:schemeClr val="tx1"/>
                </a:solidFill>
                <a:latin typeface="Times New Roman" panose="02020603050405020304" pitchFamily="18" charset="0"/>
                <a:cs typeface="Times New Roman" panose="02020603050405020304"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04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ыдырауына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a:solidFill>
                  <a:schemeClr val="tx1"/>
                </a:solidFill>
                <a:latin typeface="Times New Roman" panose="02020603050405020304" pitchFamily="18" charset="0"/>
                <a:cs typeface="Times New Roman" panose="02020603050405020304" pitchFamily="18" charset="0"/>
              </a:rPr>
              <a:t>төмен </a:t>
            </a:r>
            <a:r>
              <a:rPr lang="ru-RU" sz="1200">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Прямоугольник 1"/>
          <p:cNvSpPr/>
          <p:nvPr/>
        </p:nvSpPr>
        <p:spPr>
          <a:xfrm>
            <a:off x="317284" y="769303"/>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13581</TotalTime>
  <Words>639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2438</cp:revision>
  <cp:lastPrinted>2021-07-01T07:38:07Z</cp:lastPrinted>
  <dcterms:created xsi:type="dcterms:W3CDTF">2018-03-27T06:03:00Z</dcterms:created>
  <dcterms:modified xsi:type="dcterms:W3CDTF">2022-10-02T08:56:40Z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