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21B5D2-7DB8-430B-BBD0-E3B5F29848C2}" v="1" dt="2022-10-02T09:33:40.4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221B5D2-7DB8-430B-BBD0-E3B5F29848C2}"/>
    <pc:docChg chg="modSld">
      <pc:chgData name="Moldir Kabdualieva" userId="df42278df007c026" providerId="LiveId" clId="{4221B5D2-7DB8-430B-BBD0-E3B5F29848C2}" dt="2022-10-02T09:34:04.190" v="17" actId="1076"/>
      <pc:docMkLst>
        <pc:docMk/>
      </pc:docMkLst>
      <pc:sldChg chg="modSp">
        <pc:chgData name="Moldir Kabdualieva" userId="df42278df007c026" providerId="LiveId" clId="{4221B5D2-7DB8-430B-BBD0-E3B5F29848C2}" dt="2022-10-02T09:33:40.404" v="0"/>
        <pc:sldMkLst>
          <pc:docMk/>
          <pc:sldMk cId="0" sldId="261"/>
        </pc:sldMkLst>
        <pc:graphicFrameChg chg="mod">
          <ac:chgData name="Moldir Kabdualieva" userId="df42278df007c026" providerId="LiveId" clId="{4221B5D2-7DB8-430B-BBD0-E3B5F29848C2}" dt="2022-10-02T09:33:40.404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4221B5D2-7DB8-430B-BBD0-E3B5F29848C2}" dt="2022-10-02T09:34:04.190" v="17" actId="1076"/>
        <pc:sldMkLst>
          <pc:docMk/>
          <pc:sldMk cId="334028445" sldId="265"/>
        </pc:sldMkLst>
        <pc:spChg chg="mod">
          <ac:chgData name="Moldir Kabdualieva" userId="df42278df007c026" providerId="LiveId" clId="{4221B5D2-7DB8-430B-BBD0-E3B5F29848C2}" dt="2022-10-02T09:34:04.190" v="17" actId="1076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1614725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02 октября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2421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02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             Без осадков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северо-восточный 9-14 м/с. Температура воздуха ночью 2-4,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днем 16-18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04 октября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Ветер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северо-восточный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3-5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330496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32432" y="614870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13980</TotalTime>
  <Words>618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2643</cp:revision>
  <cp:lastPrinted>2022-09-30T06:05:33Z</cp:lastPrinted>
  <dcterms:created xsi:type="dcterms:W3CDTF">2018-03-27T06:03:00Z</dcterms:created>
  <dcterms:modified xsi:type="dcterms:W3CDTF">2022-10-02T09:34:07Z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