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03DA88-D474-4AC8-B0D1-C5F299CFEE44}" v="1" dt="2022-10-02T09:41:57.38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703DA88-D474-4AC8-B0D1-C5F299CFEE44}"/>
    <pc:docChg chg="undo custSel modSld">
      <pc:chgData name="Moldir Kabdualieva" userId="df42278df007c026" providerId="LiveId" clId="{E703DA88-D474-4AC8-B0D1-C5F299CFEE44}" dt="2022-10-02T09:42:46.127" v="83" actId="1076"/>
      <pc:docMkLst>
        <pc:docMk/>
      </pc:docMkLst>
      <pc:sldChg chg="delSp modSp mod delAnim">
        <pc:chgData name="Moldir Kabdualieva" userId="df42278df007c026" providerId="LiveId" clId="{E703DA88-D474-4AC8-B0D1-C5F299CFEE44}" dt="2022-10-02T09:41:22.753" v="62" actId="20577"/>
        <pc:sldMkLst>
          <pc:docMk/>
          <pc:sldMk cId="0" sldId="261"/>
        </pc:sldMkLst>
        <pc:spChg chg="mod">
          <ac:chgData name="Moldir Kabdualieva" userId="df42278df007c026" providerId="LiveId" clId="{E703DA88-D474-4AC8-B0D1-C5F299CFEE44}" dt="2022-10-02T09:40:48.079" v="23" actId="1076"/>
          <ac:spMkLst>
            <pc:docMk/>
            <pc:sldMk cId="0" sldId="261"/>
            <ac:spMk id="14" creationId="{00000000-0000-0000-0000-000000000000}"/>
          </ac:spMkLst>
        </pc:spChg>
        <pc:spChg chg="del">
          <ac:chgData name="Moldir Kabdualieva" userId="df42278df007c026" providerId="LiveId" clId="{E703DA88-D474-4AC8-B0D1-C5F299CFEE44}" dt="2022-10-02T09:40:30.327" v="2" actId="478"/>
          <ac:spMkLst>
            <pc:docMk/>
            <pc:sldMk cId="0" sldId="261"/>
            <ac:spMk id="20" creationId="{00000000-0000-0000-0000-000000000000}"/>
          </ac:spMkLst>
        </pc:spChg>
        <pc:spChg chg="del">
          <ac:chgData name="Moldir Kabdualieva" userId="df42278df007c026" providerId="LiveId" clId="{E703DA88-D474-4AC8-B0D1-C5F299CFEE44}" dt="2022-10-02T09:40:29.532" v="1" actId="478"/>
          <ac:spMkLst>
            <pc:docMk/>
            <pc:sldMk cId="0" sldId="261"/>
            <ac:spMk id="21" creationId="{00000000-0000-0000-0000-000000000000}"/>
          </ac:spMkLst>
        </pc:spChg>
        <pc:spChg chg="mod">
          <ac:chgData name="Moldir Kabdualieva" userId="df42278df007c026" providerId="LiveId" clId="{E703DA88-D474-4AC8-B0D1-C5F299CFEE44}" dt="2022-10-02T09:40:26.679" v="0" actId="1076"/>
          <ac:spMkLst>
            <pc:docMk/>
            <pc:sldMk cId="0" sldId="261"/>
            <ac:spMk id="22" creationId="{00000000-0000-0000-0000-000000000000}"/>
          </ac:spMkLst>
        </pc:spChg>
        <pc:spChg chg="mod">
          <ac:chgData name="Moldir Kabdualieva" userId="df42278df007c026" providerId="LiveId" clId="{E703DA88-D474-4AC8-B0D1-C5F299CFEE44}" dt="2022-10-02T09:40:33.862" v="3" actId="1076"/>
          <ac:spMkLst>
            <pc:docMk/>
            <pc:sldMk cId="0" sldId="261"/>
            <ac:spMk id="23" creationId="{00000000-0000-0000-0000-000000000000}"/>
          </ac:spMkLst>
        </pc:spChg>
        <pc:graphicFrameChg chg="modGraphic">
          <ac:chgData name="Moldir Kabdualieva" userId="df42278df007c026" providerId="LiveId" clId="{E703DA88-D474-4AC8-B0D1-C5F299CFEE44}" dt="2022-10-02T09:41:22.753" v="62" actId="20577"/>
          <ac:graphicFrameMkLst>
            <pc:docMk/>
            <pc:sldMk cId="0" sldId="261"/>
            <ac:graphicFrameMk id="15" creationId="{94CC0974-E1E4-47F3-9A8B-49A879A3B96B}"/>
          </ac:graphicFrameMkLst>
        </pc:graphicFrameChg>
        <pc:picChg chg="del">
          <ac:chgData name="Moldir Kabdualieva" userId="df42278df007c026" providerId="LiveId" clId="{E703DA88-D474-4AC8-B0D1-C5F299CFEE44}" dt="2022-10-02T09:40:45.393" v="22" actId="478"/>
          <ac:picMkLst>
            <pc:docMk/>
            <pc:sldMk cId="0" sldId="261"/>
            <ac:picMk id="25" creationId="{00000000-0000-0000-0000-000000000000}"/>
          </ac:picMkLst>
        </pc:picChg>
      </pc:sldChg>
      <pc:sldChg chg="addSp delSp modSp mod">
        <pc:chgData name="Moldir Kabdualieva" userId="df42278df007c026" providerId="LiveId" clId="{E703DA88-D474-4AC8-B0D1-C5F299CFEE44}" dt="2022-10-02T09:42:46.127" v="83" actId="1076"/>
        <pc:sldMkLst>
          <pc:docMk/>
          <pc:sldMk cId="334028445" sldId="265"/>
        </pc:sldMkLst>
        <pc:spChg chg="add mod">
          <ac:chgData name="Moldir Kabdualieva" userId="df42278df007c026" providerId="LiveId" clId="{E703DA88-D474-4AC8-B0D1-C5F299CFEE44}" dt="2022-10-02T09:42:46.127" v="83" actId="1076"/>
          <ac:spMkLst>
            <pc:docMk/>
            <pc:sldMk cId="334028445" sldId="265"/>
            <ac:spMk id="3" creationId="{46AA0B3E-3CC4-6CFA-EB30-869BD81303E3}"/>
          </ac:spMkLst>
        </pc:spChg>
        <pc:spChg chg="mod">
          <ac:chgData name="Moldir Kabdualieva" userId="df42278df007c026" providerId="LiveId" clId="{E703DA88-D474-4AC8-B0D1-C5F299CFEE44}" dt="2022-10-02T09:42:40.941" v="81"/>
          <ac:spMkLst>
            <pc:docMk/>
            <pc:sldMk cId="334028445" sldId="265"/>
            <ac:spMk id="19" creationId="{00000000-0000-0000-0000-000000000000}"/>
          </ac:spMkLst>
        </pc:spChg>
        <pc:spChg chg="del">
          <ac:chgData name="Moldir Kabdualieva" userId="df42278df007c026" providerId="LiveId" clId="{E703DA88-D474-4AC8-B0D1-C5F299CFEE44}" dt="2022-10-02T09:41:57.388" v="6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1483" y="3647265"/>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октября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9405794"/>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03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02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03</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м/с. Ауа температурасы түнде 6-8, </a:t>
            </a:r>
            <a:r>
              <a:rPr lang="kk-KZ" sz="1200">
                <a:latin typeface="Times New Roman" pitchFamily="18" charset="0"/>
                <a:cs typeface="Times New Roman" pitchFamily="18" charset="0"/>
              </a:rPr>
              <a:t>күндіз 20-22 </a:t>
            </a:r>
            <a:r>
              <a:rPr lang="kk-KZ" sz="1200" dirty="0">
                <a:latin typeface="Times New Roman" pitchFamily="18" charset="0"/>
                <a:cs typeface="Times New Roman" pitchFamily="18" charset="0"/>
              </a:rPr>
              <a:t>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04 қазанға </a:t>
            </a:r>
          </a:p>
          <a:p>
            <a:pPr indent="182563" algn="ctr"/>
            <a:r>
              <a:rPr lang="kk-KZ" altLang="ru-RU" sz="1200" b="1" dirty="0">
                <a:latin typeface="Times New Roman" pitchFamily="18" charset="0"/>
                <a:cs typeface="Times New Roman" pitchFamily="18" charset="0"/>
              </a:rPr>
              <a:t>2022 ж. 21 сағ. 03 қазаннан 09 сағ. 04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Шығыстан жел соғады, күші 8-13 м/с. Ауа температурасы 6-8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56654" y="2295016"/>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03 </a:t>
            </a:r>
            <a:r>
              <a:rPr lang="ru-RU" sz="1200" dirty="0" err="1">
                <a:solidFill>
                  <a:schemeClr val="tx1"/>
                </a:solidFill>
                <a:latin typeface="Times New Roman" panose="02020603050405020304" pitchFamily="18" charset="0"/>
                <a:cs typeface="Times New Roman" panose="02020603050405020304" pitchFamily="18" charset="0"/>
              </a:rPr>
              <a:t>қазаннан</a:t>
            </a:r>
            <a:r>
              <a:rPr lang="ru-RU" sz="1200" dirty="0">
                <a:solidFill>
                  <a:schemeClr val="tx1"/>
                </a:solidFill>
                <a:latin typeface="Times New Roman" panose="02020603050405020304" pitchFamily="18" charset="0"/>
                <a:cs typeface="Times New Roman" panose="02020603050405020304" pitchFamily="18" charset="0"/>
              </a:rPr>
              <a:t>, 04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35298" y="324070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46AA0B3E-3CC4-6CFA-EB30-869BD81303E3}"/>
              </a:ext>
            </a:extLst>
          </p:cNvPr>
          <p:cNvSpPr txBox="1"/>
          <p:nvPr/>
        </p:nvSpPr>
        <p:spPr>
          <a:xfrm>
            <a:off x="270498" y="858633"/>
            <a:ext cx="495114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13182</TotalTime>
  <Words>619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2489</cp:revision>
  <cp:lastPrinted>2021-07-01T03:56:27Z</cp:lastPrinted>
  <dcterms:created xsi:type="dcterms:W3CDTF">2018-03-27T06:03:00Z</dcterms:created>
  <dcterms:modified xsi:type="dcterms:W3CDTF">2022-10-02T09:42:46Z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