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884DBD-CEC4-4963-8E5A-515FB6FB3A64}" v="1" dt="2022-10-01T09:18:31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7884DBD-CEC4-4963-8E5A-515FB6FB3A64}"/>
    <pc:docChg chg="modSld">
      <pc:chgData name="Moldir Kabdualieva" userId="df42278df007c026" providerId="LiveId" clId="{17884DBD-CEC4-4963-8E5A-515FB6FB3A64}" dt="2022-10-01T09:18:35.671" v="86" actId="1076"/>
      <pc:docMkLst>
        <pc:docMk/>
      </pc:docMkLst>
      <pc:sldChg chg="modSp mod">
        <pc:chgData name="Moldir Kabdualieva" userId="df42278df007c026" providerId="LiveId" clId="{17884DBD-CEC4-4963-8E5A-515FB6FB3A64}" dt="2022-10-01T09:17:23.609" v="61" actId="20577"/>
        <pc:sldMkLst>
          <pc:docMk/>
          <pc:sldMk cId="0" sldId="261"/>
        </pc:sldMkLst>
        <pc:spChg chg="mod">
          <ac:chgData name="Moldir Kabdualieva" userId="df42278df007c026" providerId="LiveId" clId="{17884DBD-CEC4-4963-8E5A-515FB6FB3A64}" dt="2022-10-01T09:17:23.609" v="61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17884DBD-CEC4-4963-8E5A-515FB6FB3A64}" dt="2022-10-01T09:17:06.575" v="42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17884DBD-CEC4-4963-8E5A-515FB6FB3A64}" dt="2022-10-01T09:17:09.023" v="43" actId="1076"/>
          <ac:spMkLst>
            <pc:docMk/>
            <pc:sldMk cId="0" sldId="261"/>
            <ac:spMk id="28" creationId="{00000000-0000-0000-0000-000000000000}"/>
          </ac:spMkLst>
        </pc:spChg>
        <pc:graphicFrameChg chg="modGraphic">
          <ac:chgData name="Moldir Kabdualieva" userId="df42278df007c026" providerId="LiveId" clId="{17884DBD-CEC4-4963-8E5A-515FB6FB3A64}" dt="2022-10-01T09:16:20.423" v="41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17884DBD-CEC4-4963-8E5A-515FB6FB3A64}" dt="2022-10-01T09:18:35.671" v="86" actId="1076"/>
        <pc:sldMkLst>
          <pc:docMk/>
          <pc:sldMk cId="334028445" sldId="265"/>
        </pc:sldMkLst>
        <pc:spChg chg="add mod">
          <ac:chgData name="Moldir Kabdualieva" userId="df42278df007c026" providerId="LiveId" clId="{17884DBD-CEC4-4963-8E5A-515FB6FB3A64}" dt="2022-10-01T09:18:35.671" v="86" actId="1076"/>
          <ac:spMkLst>
            <pc:docMk/>
            <pc:sldMk cId="334028445" sldId="265"/>
            <ac:spMk id="5" creationId="{C99335C3-0BC1-63D7-B7BA-65012E5CCF4B}"/>
          </ac:spMkLst>
        </pc:spChg>
        <pc:spChg chg="mod">
          <ac:chgData name="Moldir Kabdualieva" userId="df42278df007c026" providerId="LiveId" clId="{17884DBD-CEC4-4963-8E5A-515FB6FB3A64}" dt="2022-10-01T09:17:53.041" v="83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17884DBD-CEC4-4963-8E5A-515FB6FB3A64}" dt="2022-10-01T09:18:31.121" v="84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01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011836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02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8-13, днем порывы 15-20 м/с. Температура воздуха ночью 5-7, днем 18-20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03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02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03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восточный 8-13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6-8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1957443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7171" y="3064925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99335C3-0BC1-63D7-B7BA-65012E5CCF4B}"/>
              </a:ext>
            </a:extLst>
          </p:cNvPr>
          <p:cNvSpPr txBox="1"/>
          <p:nvPr/>
        </p:nvSpPr>
        <p:spPr>
          <a:xfrm>
            <a:off x="285337" y="680197"/>
            <a:ext cx="4951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12904</TotalTime>
  <Words>655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2386</cp:revision>
  <cp:lastPrinted>2021-07-01T03:56:27Z</cp:lastPrinted>
  <dcterms:created xsi:type="dcterms:W3CDTF">2018-03-27T06:03:00Z</dcterms:created>
  <dcterms:modified xsi:type="dcterms:W3CDTF">2022-10-01T09:18:41Z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