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FBCAFF40-D529-448E-80A6-37D5F3701796}"/>
    <pc:docChg chg="modSld">
      <pc:chgData name="Moldir Kabdualieva" userId="df42278df007c026" providerId="LiveId" clId="{FBCAFF40-D529-448E-80A6-37D5F3701796}" dt="2022-10-01T08:47:28.747" v="59" actId="20577"/>
      <pc:docMkLst>
        <pc:docMk/>
      </pc:docMkLst>
      <pc:sldChg chg="modSp mod">
        <pc:chgData name="Moldir Kabdualieva" userId="df42278df007c026" providerId="LiveId" clId="{FBCAFF40-D529-448E-80A6-37D5F3701796}" dt="2022-10-01T08:47:28.747" v="59" actId="20577"/>
        <pc:sldMkLst>
          <pc:docMk/>
          <pc:sldMk cId="0" sldId="261"/>
        </pc:sldMkLst>
        <pc:spChg chg="mod">
          <ac:chgData name="Moldir Kabdualieva" userId="df42278df007c026" providerId="LiveId" clId="{FBCAFF40-D529-448E-80A6-37D5F3701796}" dt="2022-10-01T08:46:46.273" v="54" actId="20577"/>
          <ac:spMkLst>
            <pc:docMk/>
            <pc:sldMk cId="0" sldId="261"/>
            <ac:spMk id="14" creationId="{00000000-0000-0000-0000-000000000000}"/>
          </ac:spMkLst>
        </pc:spChg>
        <pc:graphicFrameChg chg="modGraphic">
          <ac:chgData name="Moldir Kabdualieva" userId="df42278df007c026" providerId="LiveId" clId="{FBCAFF40-D529-448E-80A6-37D5F3701796}" dt="2022-10-01T08:47:28.747" v="59" actId="20577"/>
          <ac:graphicFrameMkLst>
            <pc:docMk/>
            <pc:sldMk cId="0" sldId="261"/>
            <ac:graphicFrameMk id="19" creationId="{00000000-0000-0000-0000-000000000000}"/>
          </ac:graphicFrameMkLst>
        </pc:graphicFrameChg>
        <pc:graphicFrameChg chg="modGraphic">
          <ac:chgData name="Moldir Kabdualieva" userId="df42278df007c026" providerId="LiveId" clId="{FBCAFF40-D529-448E-80A6-37D5F3701796}" dt="2022-10-01T08:45:50.349" v="31" actId="20577"/>
          <ac:graphicFrameMkLst>
            <pc:docMk/>
            <pc:sldMk cId="0" sldId="261"/>
            <ac:graphicFrameMk id="23" creationId="{94CC0974-E1E4-47F3-9A8B-49A879A3B96B}"/>
          </ac:graphicFrameMkLst>
        </pc:graphicFrameChg>
      </pc:sldChg>
      <pc:sldChg chg="modSp mod">
        <pc:chgData name="Moldir Kabdualieva" userId="df42278df007c026" providerId="LiveId" clId="{FBCAFF40-D529-448E-80A6-37D5F3701796}" dt="2022-10-01T08:47:14.447" v="55"/>
        <pc:sldMkLst>
          <pc:docMk/>
          <pc:sldMk cId="334028445" sldId="265"/>
        </pc:sldMkLst>
        <pc:spChg chg="mod">
          <ac:chgData name="Moldir Kabdualieva" userId="df42278df007c026" providerId="LiveId" clId="{FBCAFF40-D529-448E-80A6-37D5F3701796}" dt="2022-10-01T08:47:14.447" v="55"/>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745740361"/>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a:solidFill>
                            <a:srgbClr val="002060"/>
                          </a:solidFill>
                          <a:latin typeface="Times New Roman" panose="02020603050405020304" pitchFamily="18" charset="0"/>
                          <a:cs typeface="Times New Roman" panose="02020603050405020304" pitchFamily="18" charset="0"/>
                        </a:rPr>
                        <a:t>№</a:t>
                      </a:r>
                      <a:r>
                        <a:rPr lang="ru-RU" altLang="x-none" sz="1600" b="1" i="1" baseline="0">
                          <a:solidFill>
                            <a:srgbClr val="002060"/>
                          </a:solidFill>
                          <a:latin typeface="Times New Roman" panose="02020603050405020304" pitchFamily="18" charset="0"/>
                          <a:cs typeface="Times New Roman" panose="02020603050405020304" pitchFamily="18" charset="0"/>
                        </a:rPr>
                        <a:t> 274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01 </a:t>
                      </a:r>
                      <a:r>
                        <a:rPr lang="ru-RU" altLang="zh-CN" sz="1200" b="1" i="1" baseline="0" dirty="0" err="1">
                          <a:solidFill>
                            <a:schemeClr val="tx2">
                              <a:lumMod val="75000"/>
                            </a:schemeClr>
                          </a:solidFill>
                          <a:latin typeface="Times New Roman" panose="02020603050405020304" pitchFamily="18" charset="0"/>
                          <a:cs typeface="Times New Roman" panose="02020603050405020304" pitchFamily="18" charset="0"/>
                        </a:rPr>
                        <a:t>қазан</a:t>
                      </a:r>
                      <a:endPar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1"/>
            <a:ext cx="4752928" cy="1754326"/>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sz="1200" b="1" dirty="0">
                <a:latin typeface="Times New Roman" panose="02020603050405020304" pitchFamily="18" charset="0"/>
                <a:cs typeface="Times New Roman" panose="02020603050405020304" pitchFamily="18" charset="0"/>
              </a:rPr>
              <a:t>01 қазанға</a:t>
            </a:r>
          </a:p>
          <a:p>
            <a:pPr lvl="0" algn="ctr"/>
            <a:r>
              <a:rPr lang="kk-KZ" altLang="ru-RU" sz="1200" b="1" dirty="0">
                <a:latin typeface="Times New Roman" panose="02020603050405020304" pitchFamily="18" charset="0"/>
                <a:cs typeface="Times New Roman" panose="02020603050405020304" pitchFamily="18" charset="0"/>
              </a:rPr>
              <a:t>   01 қазан 2022 ж. сағ. 21-ден </a:t>
            </a:r>
            <a:r>
              <a:rPr lang="kk-KZ" sz="1200" b="1" dirty="0">
                <a:latin typeface="Times New Roman" panose="02020603050405020304" pitchFamily="18" charset="0"/>
                <a:cs typeface="Times New Roman" panose="02020603050405020304" pitchFamily="18" charset="0"/>
              </a:rPr>
              <a:t>02 қазанға </a:t>
            </a:r>
            <a:r>
              <a:rPr lang="kk-KZ" altLang="ru-RU" sz="1200" b="1" dirty="0">
                <a:latin typeface="Times New Roman" panose="02020603050405020304" pitchFamily="18" charset="0"/>
                <a:cs typeface="Times New Roman" panose="02020603050405020304" pitchFamily="18" charset="0"/>
              </a:rPr>
              <a:t>2022 ж. сағ. 21 дейін</a:t>
            </a:r>
          </a:p>
          <a:p>
            <a:pPr lvl="0"/>
            <a:r>
              <a:rPr lang="ru-RU" sz="1200" dirty="0" err="1">
                <a:latin typeface="Times New Roman" panose="02020603050405020304" pitchFamily="18" charset="0"/>
                <a:cs typeface="Times New Roman" panose="02020603050405020304" pitchFamily="18" charset="0"/>
              </a:rPr>
              <a:t>Жауын-шашынсыз</a:t>
            </a:r>
            <a:r>
              <a:rPr lang="ru-RU" sz="1200" dirty="0">
                <a:latin typeface="Times New Roman" panose="02020603050405020304" pitchFamily="18" charset="0"/>
                <a:cs typeface="Times New Roman" panose="02020603050405020304" pitchFamily="18" charset="0"/>
              </a:rPr>
              <a:t>.</a:t>
            </a:r>
            <a:r>
              <a:rPr lang="kk-KZ" sz="1200" dirty="0">
                <a:latin typeface="Times New Roman" panose="02020603050405020304" pitchFamily="18" charset="0"/>
                <a:cs typeface="Times New Roman" panose="02020603050405020304" pitchFamily="18" charset="0"/>
              </a:rPr>
              <a:t> Оңтүстік-ш</a:t>
            </a:r>
            <a:r>
              <a:rPr lang="ru-RU" sz="1200" dirty="0" err="1">
                <a:latin typeface="Times New Roman" panose="02020603050405020304" pitchFamily="18" charset="0"/>
                <a:cs typeface="Times New Roman" panose="02020603050405020304" pitchFamily="18" charset="0"/>
              </a:rPr>
              <a:t>ығыстан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оңтүстіктен</a:t>
            </a:r>
            <a:r>
              <a:rPr lang="kk-KZ" sz="1200" dirty="0">
                <a:latin typeface="Times New Roman" panose="02020603050405020304" pitchFamily="18" charset="0"/>
                <a:cs typeface="Times New Roman" panose="02020603050405020304" pitchFamily="18" charset="0"/>
              </a:rPr>
              <a:t> жел соғады , күші 7-12 м/с.</a:t>
            </a:r>
            <a:r>
              <a:rPr lang="kk-KZ" sz="1200" dirty="0">
                <a:solidFill>
                  <a:prstClr val="black"/>
                </a:solidFill>
                <a:latin typeface="Times New Roman" panose="02020603050405020304" pitchFamily="18" charset="0"/>
                <a:cs typeface="Times New Roman" panose="02020603050405020304" pitchFamily="18" charset="0"/>
              </a:rPr>
              <a:t> Ауа температурасы түнде 1-3, күндіз 9-11 жылы.</a:t>
            </a:r>
            <a:endParaRPr lang="kk-KZ" sz="1200" dirty="0">
              <a:latin typeface="Times New Roman" panose="02020603050405020304" pitchFamily="18" charset="0"/>
              <a:cs typeface="Times New Roman" panose="02020603050405020304" pitchFamily="18" charset="0"/>
            </a:endParaRPr>
          </a:p>
          <a:p>
            <a:pPr lvl="0" algn="ctr"/>
            <a:r>
              <a:rPr lang="kk-KZ" sz="1200" b="1" dirty="0">
                <a:latin typeface="Times New Roman" panose="02020603050405020304" pitchFamily="18" charset="0"/>
                <a:cs typeface="Times New Roman" panose="02020603050405020304" pitchFamily="18" charset="0"/>
              </a:rPr>
              <a:t>2022 жылғы 03 қазанға</a:t>
            </a:r>
          </a:p>
          <a:p>
            <a:pPr lvl="0" algn="ctr"/>
            <a:r>
              <a:rPr lang="kk-KZ" sz="1200" b="1" dirty="0">
                <a:latin typeface="Times New Roman" panose="02020603050405020304" pitchFamily="18" charset="0"/>
                <a:cs typeface="Times New Roman" panose="02020603050405020304" pitchFamily="18" charset="0"/>
              </a:rPr>
              <a:t> 02 қазанға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03 </a:t>
            </a:r>
            <a:r>
              <a:rPr lang="ru-RU" sz="1200" b="1" dirty="0" err="1">
                <a:latin typeface="Times New Roman" panose="02020603050405020304" pitchFamily="18" charset="0"/>
                <a:cs typeface="Times New Roman" panose="02020603050405020304" pitchFamily="18" charset="0"/>
              </a:rPr>
              <a:t>қазанға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err="1">
                <a:latin typeface="Times New Roman" panose="02020603050405020304" pitchFamily="18" charset="0"/>
                <a:cs typeface="Times New Roman" panose="02020603050405020304" pitchFamily="18" charset="0"/>
              </a:rPr>
              <a:t>Жауын-шашынсыз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Шығыстан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9-14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0-2 градус </a:t>
            </a:r>
            <a:r>
              <a:rPr lang="ru-RU" sz="1200">
                <a:latin typeface="Times New Roman" panose="02020603050405020304" pitchFamily="18" charset="0"/>
                <a:cs typeface="Times New Roman" panose="02020603050405020304" pitchFamily="18" charset="0"/>
              </a:rPr>
              <a:t>жылы.</a:t>
            </a:r>
            <a:endParaRPr lang="ru-RU" sz="1200" dirty="0">
              <a:latin typeface="Times New Roman" panose="02020603050405020304" pitchFamily="18" charset="0"/>
              <a:cs typeface="Times New Roman" panose="02020603050405020304"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982736865"/>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134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537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01 </a:t>
            </a:r>
            <a:r>
              <a:rPr lang="ru-RU" altLang="ru-RU" sz="1200" b="1" dirty="0" err="1">
                <a:latin typeface="Times New Roman" panose="02020603050405020304" pitchFamily="18" charset="0"/>
                <a:cs typeface="Times New Roman" panose="02020603050405020304" pitchFamily="18" charset="0"/>
              </a:rPr>
              <a:t>қазанға</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20032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kk-KZ" sz="1200" dirty="0">
                <a:solidFill>
                  <a:schemeClr val="tx1"/>
                </a:solidFill>
                <a:latin typeface="Times New Roman" panose="02020603050405020304" pitchFamily="18" charset="0"/>
                <a:cs typeface="Times New Roman" panose="02020603050405020304" pitchFamily="18" charset="0"/>
              </a:rPr>
              <a:t>02 қазанға</a:t>
            </a:r>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03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a:solidFill>
                  <a:schemeClr val="tx1"/>
                </a:solidFill>
                <a:latin typeface="Times New Roman" panose="02020603050405020304" pitchFamily="18" charset="0"/>
                <a:cs typeface="Times New Roman" panose="02020603050405020304" pitchFamily="18" charset="0"/>
              </a:rPr>
              <a:t> Жалпы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жоғарылауы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a:p>
            <a:pPr algn="just"/>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25922" y="4521817"/>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772416"/>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14733</TotalTime>
  <Words>594</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2505</cp:revision>
  <cp:lastPrinted>2021-07-01T07:38:07Z</cp:lastPrinted>
  <dcterms:created xsi:type="dcterms:W3CDTF">2018-03-27T06:03:00Z</dcterms:created>
  <dcterms:modified xsi:type="dcterms:W3CDTF">2022-10-01T08:47:36Z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