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1D21AD-8B11-41A6-A0ED-2D925DCF7258}" v="4" dt="2022-10-01T09:11:40.8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D1D21AD-8B11-41A6-A0ED-2D925DCF7258}"/>
    <pc:docChg chg="custSel modSld">
      <pc:chgData name="Moldir Kabdualieva" userId="df42278df007c026" providerId="LiveId" clId="{BD1D21AD-8B11-41A6-A0ED-2D925DCF7258}" dt="2022-10-01T09:14:08.450" v="27" actId="14100"/>
      <pc:docMkLst>
        <pc:docMk/>
      </pc:docMkLst>
      <pc:sldChg chg="modSp mod">
        <pc:chgData name="Moldir Kabdualieva" userId="df42278df007c026" providerId="LiveId" clId="{BD1D21AD-8B11-41A6-A0ED-2D925DCF7258}" dt="2022-10-01T09:11:58.203" v="6" actId="207"/>
        <pc:sldMkLst>
          <pc:docMk/>
          <pc:sldMk cId="0" sldId="261"/>
        </pc:sldMkLst>
        <pc:spChg chg="mod">
          <ac:chgData name="Moldir Kabdualieva" userId="df42278df007c026" providerId="LiveId" clId="{BD1D21AD-8B11-41A6-A0ED-2D925DCF7258}" dt="2022-10-01T09:11:58.203" v="6" actId="207"/>
          <ac:spMkLst>
            <pc:docMk/>
            <pc:sldMk cId="0" sldId="261"/>
            <ac:spMk id="21" creationId="{00000000-0000-0000-0000-000000000000}"/>
          </ac:spMkLst>
        </pc:spChg>
        <pc:graphicFrameChg chg="mod modGraphic">
          <ac:chgData name="Moldir Kabdualieva" userId="df42278df007c026" providerId="LiveId" clId="{BD1D21AD-8B11-41A6-A0ED-2D925DCF7258}" dt="2022-10-01T09:11:45.322" v="5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BD1D21AD-8B11-41A6-A0ED-2D925DCF7258}" dt="2022-10-01T09:14:08.450" v="27" actId="14100"/>
        <pc:sldMkLst>
          <pc:docMk/>
          <pc:sldMk cId="334028445" sldId="265"/>
        </pc:sldMkLst>
        <pc:spChg chg="add mod">
          <ac:chgData name="Moldir Kabdualieva" userId="df42278df007c026" providerId="LiveId" clId="{BD1D21AD-8B11-41A6-A0ED-2D925DCF7258}" dt="2022-10-01T09:14:08.450" v="27" actId="14100"/>
          <ac:spMkLst>
            <pc:docMk/>
            <pc:sldMk cId="334028445" sldId="265"/>
            <ac:spMk id="3" creationId="{35C549C3-F5FA-BC15-DC24-7AED2BAB5CB4}"/>
          </ac:spMkLst>
        </pc:spChg>
        <pc:spChg chg="topLvl">
          <ac:chgData name="Moldir Kabdualieva" userId="df42278df007c026" providerId="LiveId" clId="{BD1D21AD-8B11-41A6-A0ED-2D925DCF7258}" dt="2022-10-01T09:13:29.617" v="23" actId="478"/>
          <ac:spMkLst>
            <pc:docMk/>
            <pc:sldMk cId="334028445" sldId="265"/>
            <ac:spMk id="16" creationId="{E1A8E3C0-CFA9-44DB-A7DD-D1427BEBA2CE}"/>
          </ac:spMkLst>
        </pc:spChg>
        <pc:spChg chg="del topLvl">
          <ac:chgData name="Moldir Kabdualieva" userId="df42278df007c026" providerId="LiveId" clId="{BD1D21AD-8B11-41A6-A0ED-2D925DCF7258}" dt="2022-10-01T09:13:29.617" v="23" actId="478"/>
          <ac:spMkLst>
            <pc:docMk/>
            <pc:sldMk cId="334028445" sldId="265"/>
            <ac:spMk id="17" creationId="{A749C2F8-23C3-4A95-A976-9FB1B6BA7313}"/>
          </ac:spMkLst>
        </pc:spChg>
        <pc:spChg chg="mod">
          <ac:chgData name="Moldir Kabdualieva" userId="df42278df007c026" providerId="LiveId" clId="{BD1D21AD-8B11-41A6-A0ED-2D925DCF7258}" dt="2022-10-01T09:12:20.648" v="22" actId="20577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 Kabdualieva" userId="df42278df007c026" providerId="LiveId" clId="{BD1D21AD-8B11-41A6-A0ED-2D925DCF7258}" dt="2022-10-01T09:13:29.617" v="23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634771546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274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01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09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1-6 м/с. Температура воздуха ночью 4-6 мороза, днем 7-9 тепла.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03 октября 2022 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3-8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Температура воздуха ночью 3-5 мороза. 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505131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C549C3-F5FA-BC15-DC24-7AED2BAB5CB4}"/>
              </a:ext>
            </a:extLst>
          </p:cNvPr>
          <p:cNvSpPr txBox="1"/>
          <p:nvPr/>
        </p:nvSpPr>
        <p:spPr>
          <a:xfrm>
            <a:off x="192608" y="607168"/>
            <a:ext cx="459912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14024</TotalTime>
  <Words>653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2347</cp:revision>
  <cp:lastPrinted>2021-07-01T03:56:27Z</cp:lastPrinted>
  <dcterms:created xsi:type="dcterms:W3CDTF">2018-03-27T06:03:00Z</dcterms:created>
  <dcterms:modified xsi:type="dcterms:W3CDTF">2022-10-01T09:14:14Z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