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  <a:srgbClr val="FF9900"/>
    <a:srgbClr val="FA8422"/>
    <a:srgbClr val="F290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A33EF39-4D02-462A-BE7C-796F89C40CE9}" v="1" dt="2022-10-01T08:54:31.71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77" y="31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1A33EF39-4D02-462A-BE7C-796F89C40CE9}"/>
    <pc:docChg chg="undo custSel modSld">
      <pc:chgData name="Moldir Kabdualieva" userId="df42278df007c026" providerId="LiveId" clId="{1A33EF39-4D02-462A-BE7C-796F89C40CE9}" dt="2022-10-01T08:55:39.811" v="46"/>
      <pc:docMkLst>
        <pc:docMk/>
      </pc:docMkLst>
      <pc:sldChg chg="modSp mod">
        <pc:chgData name="Moldir Kabdualieva" userId="df42278df007c026" providerId="LiveId" clId="{1A33EF39-4D02-462A-BE7C-796F89C40CE9}" dt="2022-10-01T08:54:52.723" v="45" actId="20577"/>
        <pc:sldMkLst>
          <pc:docMk/>
          <pc:sldMk cId="0" sldId="261"/>
        </pc:sldMkLst>
        <pc:spChg chg="mod">
          <ac:chgData name="Moldir Kabdualieva" userId="df42278df007c026" providerId="LiveId" clId="{1A33EF39-4D02-462A-BE7C-796F89C40CE9}" dt="2022-10-01T08:54:52.723" v="45" actId="20577"/>
          <ac:spMkLst>
            <pc:docMk/>
            <pc:sldMk cId="0" sldId="261"/>
            <ac:spMk id="14" creationId="{00000000-0000-0000-0000-000000000000}"/>
          </ac:spMkLst>
        </pc:spChg>
        <pc:graphicFrameChg chg="mod modGraphic">
          <ac:chgData name="Moldir Kabdualieva" userId="df42278df007c026" providerId="LiveId" clId="{1A33EF39-4D02-462A-BE7C-796F89C40CE9}" dt="2022-10-01T08:54:31.718" v="2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 Kabdualieva" userId="df42278df007c026" providerId="LiveId" clId="{1A33EF39-4D02-462A-BE7C-796F89C40CE9}" dt="2022-10-01T08:55:39.811" v="46"/>
        <pc:sldMkLst>
          <pc:docMk/>
          <pc:sldMk cId="334028445" sldId="265"/>
        </pc:sldMkLst>
        <pc:spChg chg="mod">
          <ac:chgData name="Moldir Kabdualieva" userId="df42278df007c026" providerId="LiveId" clId="{1A33EF39-4D02-462A-BE7C-796F89C40CE9}" dt="2022-10-01T08:55:39.811" v="46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14467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Риддер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664194343"/>
              </p:ext>
            </p:extLst>
          </p:nvPr>
        </p:nvGraphicFramePr>
        <p:xfrm>
          <a:off x="307975" y="254582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36249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№274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Риддер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 октября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03852" y="3914328"/>
            <a:ext cx="4798550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Риддер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01 октября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7045207"/>
              </p:ext>
            </p:extLst>
          </p:nvPr>
        </p:nvGraphicFramePr>
        <p:xfrm>
          <a:off x="5025122" y="4416195"/>
          <a:ext cx="4691064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4072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0,8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88850" y="225870"/>
            <a:ext cx="478856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7780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Риддер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7780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02 октября</a:t>
            </a:r>
          </a:p>
          <a:p>
            <a:pPr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01 октябр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</a:t>
            </a:r>
            <a:r>
              <a:rPr lang="kk-KZ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02 ок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</a:t>
            </a:r>
            <a:endParaRPr lang="en-US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Без осадков. Ветер</a:t>
            </a:r>
            <a:r>
              <a:rPr lang="kk-KZ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северо-восточный 3-8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м/с. Температура воздуха ночью 5-7° мороза, днем 5-7° тепла.</a:t>
            </a:r>
          </a:p>
          <a:p>
            <a:pPr lvl="0" indent="177800" algn="ctr"/>
            <a:endParaRPr lang="kk-KZ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77800" algn="ctr"/>
            <a:endParaRPr 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03 октября</a:t>
            </a:r>
          </a:p>
          <a:p>
            <a:pPr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02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октября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03 октября 2022 г</a:t>
            </a:r>
          </a:p>
          <a:p>
            <a:pPr lvl="0" indent="177800" algn="just">
              <a:defRPr/>
            </a:pP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Без осадков. Ветер</a:t>
            </a:r>
            <a:r>
              <a:rPr lang="kk-KZ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северо-восточ</a:t>
            </a:r>
            <a:r>
              <a:rPr lang="kk-KZ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ный 2-7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м/с. Температура воздуха  ночью 3-5° мороза.</a:t>
            </a:r>
          </a:p>
          <a:p>
            <a:pPr lvl="0" indent="177800" algn="just">
              <a:defRPr/>
            </a:pPr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5027104" y="2412544"/>
            <a:ext cx="4681537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02 октября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03 октября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sp>
        <p:nvSpPr>
          <p:cNvPr id="22" name="TextBox 15"/>
          <p:cNvSpPr txBox="1"/>
          <p:nvPr/>
        </p:nvSpPr>
        <p:spPr>
          <a:xfrm>
            <a:off x="5013793" y="3577961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254361" y="4587619"/>
            <a:ext cx="4661089" cy="13849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Риддер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3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улица Островского, 13 «Б»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улица Клинка, 7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улица Семипалатинская, 9</a:t>
            </a: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44567" y="91897"/>
            <a:ext cx="4953000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5876" y="4481831"/>
            <a:ext cx="4294837" cy="965989"/>
            <a:chOff x="523875" y="3979586"/>
            <a:chExt cx="4294837" cy="1059489"/>
          </a:xfrm>
        </p:grpSpPr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27699" y="3979586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44567" y="1318934"/>
            <a:ext cx="4816970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47164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1604245768"/>
              </p:ext>
            </p:extLst>
          </p:nvPr>
        </p:nvGraphicFramePr>
        <p:xfrm>
          <a:off x="5017538" y="523645"/>
          <a:ext cx="4713891" cy="795819"/>
        </p:xfrm>
        <a:graphic>
          <a:graphicData uri="http://schemas.openxmlformats.org/drawingml/2006/table">
            <a:tbl>
              <a:tblPr/>
              <a:tblGrid>
                <a:gridCol w="9435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703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580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44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0,14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7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0,14 ≤ Р &lt; 0,19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6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0,19 ≤ Р &lt; 0,23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943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63839" y="2072994"/>
            <a:ext cx="482441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585977671"/>
              </p:ext>
            </p:extLst>
          </p:nvPr>
        </p:nvGraphicFramePr>
        <p:xfrm>
          <a:off x="5025127" y="2338308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60949" y="4590784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8189785"/>
              </p:ext>
            </p:extLst>
          </p:nvPr>
        </p:nvGraphicFramePr>
        <p:xfrm>
          <a:off x="5215876" y="5425316"/>
          <a:ext cx="4035777" cy="792592"/>
        </p:xfrm>
        <a:graphic>
          <a:graphicData uri="http://schemas.openxmlformats.org/drawingml/2006/table">
            <a:tbl>
              <a:tblPr/>
              <a:tblGrid>
                <a:gridCol w="2017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78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655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endParaRPr lang="kk-KZ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sz="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Пресс-служба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79-83-3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a:t>info@meteo.kz</a:t>
                      </a:r>
                      <a:endParaRPr lang="en-US" altLang="x-none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49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 международного сотрудничества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</a:t>
                      </a:r>
                      <a:r>
                        <a:rPr lang="en-US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79-83-</a:t>
                      </a:r>
                      <a:r>
                        <a:rPr lang="en-US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ukpp@meteo.kz</a:t>
                      </a:r>
                      <a:endParaRPr lang="en-US" altLang="x-none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A749C2F8-23C3-4A95-A976-9FB1B6BA7313}"/>
              </a:ext>
            </a:extLst>
          </p:cNvPr>
          <p:cNvSpPr txBox="1"/>
          <p:nvPr/>
        </p:nvSpPr>
        <p:spPr>
          <a:xfrm>
            <a:off x="112712" y="555447"/>
            <a:ext cx="481018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176213" algn="just">
              <a:spcAft>
                <a:spcPts val="0"/>
              </a:spcAft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отсутствуют</a:t>
            </a: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16465</TotalTime>
  <Words>601</Words>
  <Application>Microsoft Office PowerPoint</Application>
  <PresentationFormat>Лист A4 (210x297 мм)</PresentationFormat>
  <Paragraphs>102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2392</cp:revision>
  <cp:lastPrinted>2021-10-14T11:15:53Z</cp:lastPrinted>
  <dcterms:created xsi:type="dcterms:W3CDTF">2018-03-27T06:03:00Z</dcterms:created>
  <dcterms:modified xsi:type="dcterms:W3CDTF">2022-10-01T08:55:43Z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