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16E8B3-7F2A-4800-BF82-7B1C5ED68CC4}" v="1" dt="2022-10-01T09:08:51.5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316E8B3-7F2A-4800-BF82-7B1C5ED68CC4}"/>
    <pc:docChg chg="custSel modSld">
      <pc:chgData name="Moldir Kabdualieva" userId="df42278df007c026" providerId="LiveId" clId="{F316E8B3-7F2A-4800-BF82-7B1C5ED68CC4}" dt="2022-10-01T09:09:31.904" v="3"/>
      <pc:docMkLst>
        <pc:docMk/>
      </pc:docMkLst>
      <pc:sldChg chg="modSp mod">
        <pc:chgData name="Moldir Kabdualieva" userId="df42278df007c026" providerId="LiveId" clId="{F316E8B3-7F2A-4800-BF82-7B1C5ED68CC4}" dt="2022-10-01T09:09:02.424" v="2" actId="207"/>
        <pc:sldMkLst>
          <pc:docMk/>
          <pc:sldMk cId="0" sldId="261"/>
        </pc:sldMkLst>
        <pc:graphicFrameChg chg="mod">
          <ac:chgData name="Moldir Kabdualieva" userId="df42278df007c026" providerId="LiveId" clId="{F316E8B3-7F2A-4800-BF82-7B1C5ED68CC4}" dt="2022-10-01T09:08:51.539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F316E8B3-7F2A-4800-BF82-7B1C5ED68CC4}" dt="2022-10-01T09:09:02.424" v="2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F316E8B3-7F2A-4800-BF82-7B1C5ED68CC4}" dt="2022-10-01T09:09:31.904" v="3"/>
        <pc:sldMkLst>
          <pc:docMk/>
          <pc:sldMk cId="334028445" sldId="265"/>
        </pc:sldMkLst>
        <pc:spChg chg="mod">
          <ac:chgData name="Moldir Kabdualieva" userId="df42278df007c026" providerId="LiveId" clId="{F316E8B3-7F2A-4800-BF82-7B1C5ED68CC4}" dt="2022-10-01T09:09:31.904" v="3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863759683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№274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382808"/>
            <a:ext cx="4680169" cy="93871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02 октября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03 октября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01 октября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537839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01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02 октября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днем небольшой дождь. Ночью и утром туман. Ветер южный, юго-восточный 9-14 м/с. Температура воздуха ночью 7-9, днем 18-20 тепла.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                                   с 20 ч. 02 октября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03 октября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юг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о-восточный 9-14, порывы 15-20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м/с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10-12 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9813" y="4404762"/>
            <a:ext cx="4298660" cy="1744847"/>
            <a:chOff x="523874" y="3984610"/>
            <a:chExt cx="4298660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30643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685638021"/>
              </p:ext>
            </p:extLst>
          </p:nvPr>
        </p:nvGraphicFramePr>
        <p:xfrm>
          <a:off x="4997005" y="542038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15476</TotalTime>
  <Words>637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2728</cp:revision>
  <cp:lastPrinted>2021-07-01T03:56:27Z</cp:lastPrinted>
  <dcterms:created xsi:type="dcterms:W3CDTF">2018-03-27T06:03:00Z</dcterms:created>
  <dcterms:modified xsi:type="dcterms:W3CDTF">2022-10-01T09:09:34Z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