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F72EC6-DCC6-44C4-BDF6-4F8FBF1C4080}" v="1" dt="2022-10-01T09:03:32.84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14F72EC6-DCC6-44C4-BDF6-4F8FBF1C4080}"/>
    <pc:docChg chg="modSld">
      <pc:chgData name="Moldir Kabdualieva" userId="df42278df007c026" providerId="LiveId" clId="{14F72EC6-DCC6-44C4-BDF6-4F8FBF1C4080}" dt="2022-10-01T09:03:52.318" v="16" actId="20577"/>
      <pc:docMkLst>
        <pc:docMk/>
      </pc:docMkLst>
      <pc:sldChg chg="modSp">
        <pc:chgData name="Moldir Kabdualieva" userId="df42278df007c026" providerId="LiveId" clId="{14F72EC6-DCC6-44C4-BDF6-4F8FBF1C4080}" dt="2022-10-01T09:03:32.843" v="0"/>
        <pc:sldMkLst>
          <pc:docMk/>
          <pc:sldMk cId="0" sldId="261"/>
        </pc:sldMkLst>
        <pc:graphicFrameChg chg="mod">
          <ac:chgData name="Moldir Kabdualieva" userId="df42278df007c026" providerId="LiveId" clId="{14F72EC6-DCC6-44C4-BDF6-4F8FBF1C4080}" dt="2022-10-01T09:03:32.843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14F72EC6-DCC6-44C4-BDF6-4F8FBF1C4080}" dt="2022-10-01T09:03:52.318" v="16" actId="20577"/>
        <pc:sldMkLst>
          <pc:docMk/>
          <pc:sldMk cId="334028445" sldId="265"/>
        </pc:sldMkLst>
        <pc:spChg chg="mod">
          <ac:chgData name="Moldir Kabdualieva" userId="df42278df007c026" providerId="LiveId" clId="{14F72EC6-DCC6-44C4-BDF6-4F8FBF1C4080}" dt="2022-10-01T09:03:52.318" v="16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57065" y="106016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Темиртау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65550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723220018"/>
              </p:ext>
            </p:extLst>
          </p:nvPr>
        </p:nvGraphicFramePr>
        <p:xfrm>
          <a:off x="307975" y="2588895"/>
          <a:ext cx="4465638" cy="23926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№274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Темиртау </a:t>
                      </a:r>
                      <a:endParaRPr kumimoji="0" lang="ru-RU" sz="1400" b="1" i="1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4890523" y="2445568"/>
            <a:ext cx="4904473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02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октября, </a:t>
            </a:r>
            <a:r>
              <a:rPr lang="ru-RU" altLang="en-US" sz="11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03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октября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12970" y="3789040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Темиртау</a:t>
            </a:r>
          </a:p>
          <a:p>
            <a:pPr algn="ctr"/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kk-KZ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1 октября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3399884"/>
              </p:ext>
            </p:extLst>
          </p:nvPr>
        </p:nvGraphicFramePr>
        <p:xfrm>
          <a:off x="4987165" y="4292464"/>
          <a:ext cx="4691064" cy="2226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51958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2427617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890523" y="112564"/>
            <a:ext cx="490447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Темиртау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02 октября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01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 02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Небольшая облачность, без 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восточный 5-10 м/с. Температура воздуха ночью 5-7 мороза, днем 6-8 тепла.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03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02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03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Небольшая облачность, без осадков. Ветер восточный 5-10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м/с. </a:t>
            </a:r>
            <a:r>
              <a:rPr lang="ru-RU" sz="1100">
                <a:latin typeface="Times New Roman" pitchFamily="18" charset="0"/>
                <a:cs typeface="Times New Roman" pitchFamily="18" charset="0"/>
              </a:rPr>
              <a:t>Температура воздуха ночью 5-7 мороза.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02676" y="3327266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8" y="4933813"/>
            <a:ext cx="4823628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Темиртау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ул. Колхозная, 23;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6-микрорайон (сопка «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Опан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район резервуаров питьевой воды);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3 «А» микрорайон (район спасительной станции)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0" hangingPunct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улица Фурманова, 5.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52216" y="61271"/>
            <a:ext cx="482519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1660" y="4485708"/>
            <a:ext cx="4298660" cy="1715579"/>
            <a:chOff x="523874" y="4016711"/>
            <a:chExt cx="4298660" cy="1881634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4" y="4251267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16711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622155474"/>
              </p:ext>
            </p:extLst>
          </p:nvPr>
        </p:nvGraphicFramePr>
        <p:xfrm>
          <a:off x="5001728" y="522090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0,23 ≤ Р &lt; 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 ≤ Р &lt; 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45331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70060" y="2176328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739698083"/>
              </p:ext>
            </p:extLst>
          </p:nvPr>
        </p:nvGraphicFramePr>
        <p:xfrm>
          <a:off x="5025127" y="2453327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8900" y="4699564"/>
            <a:ext cx="48085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7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7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14443</TotalTime>
  <Words>633</Words>
  <Application>Microsoft Office PowerPoint</Application>
  <PresentationFormat>Лист A4 (210x297 мм)</PresentationFormat>
  <Paragraphs>107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2385</cp:revision>
  <cp:lastPrinted>2021-07-01T03:56:27Z</cp:lastPrinted>
  <dcterms:created xsi:type="dcterms:W3CDTF">2018-03-27T06:03:00Z</dcterms:created>
  <dcterms:modified xsi:type="dcterms:W3CDTF">2022-10-01T09:04:00Z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