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585A49-CE27-4C23-AD5F-2876547824DE}" v="1" dt="2022-10-01T08:48:35.6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4585A49-CE27-4C23-AD5F-2876547824DE}"/>
    <pc:docChg chg="modSld">
      <pc:chgData name="Moldir Kabdualieva" userId="df42278df007c026" providerId="LiveId" clId="{84585A49-CE27-4C23-AD5F-2876547824DE}" dt="2022-10-01T08:48:35.659" v="0"/>
      <pc:docMkLst>
        <pc:docMk/>
      </pc:docMkLst>
      <pc:sldChg chg="modSp">
        <pc:chgData name="Moldir Kabdualieva" userId="df42278df007c026" providerId="LiveId" clId="{84585A49-CE27-4C23-AD5F-2876547824DE}" dt="2022-10-01T08:48:35.659" v="0"/>
        <pc:sldMkLst>
          <pc:docMk/>
          <pc:sldMk cId="0" sldId="261"/>
        </pc:sldMkLst>
        <pc:graphicFrameChg chg="mod">
          <ac:chgData name="Moldir Kabdualieva" userId="df42278df007c026" providerId="LiveId" clId="{84585A49-CE27-4C23-AD5F-2876547824DE}" dt="2022-10-01T08:48:35.65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549369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02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Небольшая облачность, без осадков. Днем пыльная буря. Ветер северо-восточный 9-14, днем порывы 15-20 м/с. Температура воздуха ночью 3-5, днем 15-17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02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03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Небольшая облачность, без осадков. Ветер северо-восточный 9-14 м/с. Температура воздуха ночью 3-5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инженер М. Садуакасов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01.10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12:15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13627</TotalTime>
  <Words>652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2382</cp:revision>
  <cp:lastPrinted>2021-07-01T03:56:27Z</cp:lastPrinted>
  <dcterms:created xsi:type="dcterms:W3CDTF">2018-03-27T06:03:00Z</dcterms:created>
  <dcterms:modified xsi:type="dcterms:W3CDTF">2022-10-01T08:48:43Z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