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91856F-8A0A-4836-916A-E3B66CD29FCB}" v="1" dt="2022-10-01T08:28:37.7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BE91856F-8A0A-4836-916A-E3B66CD29FCB}"/>
    <pc:docChg chg="modSld">
      <pc:chgData name="Moldir Kabdualieva" userId="df42278df007c026" providerId="LiveId" clId="{BE91856F-8A0A-4836-916A-E3B66CD29FCB}" dt="2022-10-01T08:28:53.477" v="21" actId="20577"/>
      <pc:docMkLst>
        <pc:docMk/>
      </pc:docMkLst>
      <pc:sldChg chg="modSp mod">
        <pc:chgData name="Moldir Kabdualieva" userId="df42278df007c026" providerId="LiveId" clId="{BE91856F-8A0A-4836-916A-E3B66CD29FCB}" dt="2022-10-01T08:28:53.477" v="21" actId="20577"/>
        <pc:sldMkLst>
          <pc:docMk/>
          <pc:sldMk cId="0" sldId="261"/>
        </pc:sldMkLst>
        <pc:spChg chg="mod">
          <ac:chgData name="Moldir Kabdualieva" userId="df42278df007c026" providerId="LiveId" clId="{BE91856F-8A0A-4836-916A-E3B66CD29FCB}" dt="2022-10-01T08:28:53.477" v="21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BE91856F-8A0A-4836-916A-E3B66CD29FCB}" dt="2022-10-01T08:28:37.73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65206141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№274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 </a:t>
                      </a:r>
                      <a:r>
                        <a:rPr lang="ru-RU" altLang="zh-CN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окября</a:t>
                      </a: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516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02 октября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01 октября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02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ночью временами дождь. Ветер юго-восточный 7-12 м/с. Температура воздуха ночью 5-7, днем 12-14 тепла.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03 октября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02 октя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03 октября 2022 г.</a:t>
            </a:r>
          </a:p>
          <a:p>
            <a:pPr lvl="0" algn="just"/>
            <a:r>
              <a:rPr lang="ru-RU" sz="1200">
                <a:latin typeface="Times New Roman" pitchFamily="18" charset="0"/>
                <a:cs typeface="Times New Roman" pitchFamily="18" charset="0"/>
              </a:rPr>
              <a:t>Переменная облачность,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без осадков. Ветер юго-восточный 5-10 м/с.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Температура воздуха 6-8 тепла. 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714752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01 октября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353905"/>
              </p:ext>
            </p:extLst>
          </p:nvPr>
        </p:nvGraphicFramePr>
        <p:xfrm>
          <a:off x="5024438" y="4214818"/>
          <a:ext cx="4701266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021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3292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8953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601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4953000" y="2285992"/>
            <a:ext cx="4786346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02 октября, ночью 03 октября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357562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293096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10451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М.С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81534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440280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95689" y="536494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13589</TotalTime>
  <Words>639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2439</cp:revision>
  <cp:lastPrinted>2021-02-03T11:37:00Z</cp:lastPrinted>
  <dcterms:created xsi:type="dcterms:W3CDTF">2018-03-27T06:03:00Z</dcterms:created>
  <dcterms:modified xsi:type="dcterms:W3CDTF">2022-10-01T08:28:55Z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