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9493B0E-15C9-4ACF-B3B3-D7860F7BB894}"/>
    <pc:docChg chg="custSel modSld">
      <pc:chgData name="Moldir Kabdualieva" userId="df42278df007c026" providerId="LiveId" clId="{39493B0E-15C9-4ACF-B3B3-D7860F7BB894}" dt="2022-10-01T09:09:16.146" v="53" actId="20577"/>
      <pc:docMkLst>
        <pc:docMk/>
      </pc:docMkLst>
      <pc:sldChg chg="modSp mod">
        <pc:chgData name="Moldir Kabdualieva" userId="df42278df007c026" providerId="LiveId" clId="{39493B0E-15C9-4ACF-B3B3-D7860F7BB894}" dt="2022-10-01T09:09:05.937" v="37" actId="207"/>
        <pc:sldMkLst>
          <pc:docMk/>
          <pc:sldMk cId="0" sldId="261"/>
        </pc:sldMkLst>
        <pc:graphicFrameChg chg="modGraphic">
          <ac:chgData name="Moldir Kabdualieva" userId="df42278df007c026" providerId="LiveId" clId="{39493B0E-15C9-4ACF-B3B3-D7860F7BB894}" dt="2022-10-01T09:08:29.953" v="36" actId="20577"/>
          <ac:graphicFrameMkLst>
            <pc:docMk/>
            <pc:sldMk cId="0" sldId="261"/>
            <ac:graphicFrameMk id="15" creationId="{94CC0974-E1E4-47F3-9A8B-49A879A3B96B}"/>
          </ac:graphicFrameMkLst>
        </pc:graphicFrameChg>
        <pc:graphicFrameChg chg="modGraphic">
          <ac:chgData name="Moldir Kabdualieva" userId="df42278df007c026" providerId="LiveId" clId="{39493B0E-15C9-4ACF-B3B3-D7860F7BB894}" dt="2022-10-01T09:09:05.937" v="37" actId="207"/>
          <ac:graphicFrameMkLst>
            <pc:docMk/>
            <pc:sldMk cId="0" sldId="261"/>
            <ac:graphicFrameMk id="19" creationId="{00000000-0000-0000-0000-000000000000}"/>
          </ac:graphicFrameMkLst>
        </pc:graphicFrameChg>
      </pc:sldChg>
      <pc:sldChg chg="modSp mod">
        <pc:chgData name="Moldir Kabdualieva" userId="df42278df007c026" providerId="LiveId" clId="{39493B0E-15C9-4ACF-B3B3-D7860F7BB894}" dt="2022-10-01T09:09:16.146" v="53" actId="20577"/>
        <pc:sldMkLst>
          <pc:docMk/>
          <pc:sldMk cId="334028445" sldId="265"/>
        </pc:sldMkLst>
        <pc:spChg chg="mod">
          <ac:chgData name="Moldir Kabdualieva" userId="df42278df007c026" providerId="LiveId" clId="{39493B0E-15C9-4ACF-B3B3-D7860F7BB894}" dt="2022-10-01T09:09:16.146" v="53"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866011832"/>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274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chemeClr val="tx2">
                              <a:lumMod val="75000"/>
                            </a:schemeClr>
                          </a:solidFill>
                          <a:latin typeface="Times New Roman" panose="02020603050405020304" pitchFamily="18" charset="0"/>
                          <a:cs typeface="Times New Roman" panose="02020603050405020304" pitchFamily="18" charset="0"/>
                        </a:rPr>
                        <a:t>Орал </a:t>
                      </a:r>
                      <a:r>
                        <a:rPr lang="kk-KZ" altLang="x-none" sz="14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chemeClr val="tx2">
                              <a:lumMod val="75000"/>
                            </a:schemeClr>
                          </a:solidFill>
                          <a:latin typeface="Times New Roman" panose="02020603050405020304" pitchFamily="18" charset="0"/>
                          <a:cs typeface="Times New Roman" panose="02020603050405020304" pitchFamily="18" charset="0"/>
                        </a:rPr>
                        <a:t>2022</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 жыл 01 қазан</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01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110765765"/>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1044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2139047"/>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02 </a:t>
            </a:r>
            <a:r>
              <a:rPr lang="kk-KZ" altLang="ru-RU" sz="1100" b="1" dirty="0">
                <a:latin typeface="Times New Roman" panose="02020603050405020304" pitchFamily="18" charset="0"/>
                <a:cs typeface="Times New Roman" panose="02020603050405020304" pitchFamily="18" charset="0"/>
              </a:rPr>
              <a:t>қазанға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01 </a:t>
            </a:r>
            <a:r>
              <a:rPr lang="ru-RU" altLang="ru-RU" sz="1100" b="1" dirty="0" err="1">
                <a:latin typeface="Times New Roman" panose="02020603050405020304" pitchFamily="18" charset="0"/>
                <a:cs typeface="Times New Roman" panose="02020603050405020304" pitchFamily="18" charset="0"/>
              </a:rPr>
              <a:t>қазан</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02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indent="144000" algn="just"/>
            <a:r>
              <a:rPr lang="kk-KZ" sz="1100" dirty="0">
                <a:latin typeface="Times New Roman" pitchFamily="18" charset="0"/>
                <a:cs typeface="Times New Roman" pitchFamily="18" charset="0"/>
              </a:rPr>
              <a:t>Көшпелі бұлтты, күндіз аздаған жаңбыр. Түнде және таңертең тұман. Жел оңтүстіктен, оңтүстік-шығыстан соғады, күші 9-14 м/с. Ауа температурасы түнде 7-9, күндіз 18-20 градус жылы.</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03 </a:t>
            </a:r>
            <a:r>
              <a:rPr lang="kk-KZ" sz="1100" b="1" dirty="0">
                <a:solidFill>
                  <a:srgbClr val="000000"/>
                </a:solidFill>
                <a:latin typeface="Times New Roman" panose="02020603050405020304" pitchFamily="18" charset="0"/>
                <a:cs typeface="Times New Roman" panose="02020603050405020304" pitchFamily="18" charset="0"/>
                <a:sym typeface="+mn-ea"/>
              </a:rPr>
              <a:t>қазанға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02</a:t>
            </a:r>
            <a:r>
              <a:rPr lang="ru-RU" sz="1100" b="1" dirty="0">
                <a:solidFill>
                  <a:prstClr val="black"/>
                </a:solidFill>
                <a:latin typeface="Times New Roman" panose="02020603050405020304" pitchFamily="18" charset="0"/>
                <a:cs typeface="Times New Roman" panose="02020603050405020304" pitchFamily="18" charset="0"/>
                <a:sym typeface="+mn-ea"/>
              </a:rPr>
              <a:t> </a:t>
            </a:r>
            <a:r>
              <a:rPr lang="ru-RU" sz="1100" b="1" dirty="0" err="1">
                <a:solidFill>
                  <a:prstClr val="black"/>
                </a:solidFill>
                <a:latin typeface="Times New Roman" panose="02020603050405020304" pitchFamily="18" charset="0"/>
                <a:cs typeface="Times New Roman" panose="02020603050405020304" pitchFamily="18" charset="0"/>
                <a:sym typeface="+mn-ea"/>
              </a:rPr>
              <a:t>қазанға</a:t>
            </a:r>
            <a:r>
              <a:rPr lang="ru-RU" altLang="ru-RU" sz="1100" b="1" dirty="0">
                <a:solidFill>
                  <a:prstClr val="black"/>
                </a:solidFill>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03 </a:t>
            </a:r>
            <a:r>
              <a:rPr lang="kk-KZ" sz="1100" b="1" dirty="0">
                <a:solidFill>
                  <a:srgbClr val="000000"/>
                </a:solidFill>
                <a:latin typeface="Times New Roman" panose="02020603050405020304" pitchFamily="18" charset="0"/>
                <a:cs typeface="Times New Roman" panose="02020603050405020304" pitchFamily="18" charset="0"/>
                <a:sym typeface="+mn-ea"/>
              </a:rPr>
              <a:t>қазанға </a:t>
            </a:r>
            <a:r>
              <a:rPr lang="ru-RU" sz="1100" b="1" dirty="0">
                <a:solidFill>
                  <a:srgbClr val="000000"/>
                </a:solidFill>
                <a:latin typeface="Times New Roman" panose="02020603050405020304" pitchFamily="18" charset="0"/>
                <a:cs typeface="Times New Roman" panose="02020603050405020304" pitchFamily="18" charset="0"/>
                <a:sym typeface="+mn-ea"/>
              </a:rPr>
              <a:t>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жауын-шашынсыз.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a:t>
            </a:r>
            <a:r>
              <a:rPr lang="kk-KZ" sz="1100" dirty="0">
                <a:latin typeface="Times New Roman" pitchFamily="18" charset="0"/>
                <a:cs typeface="Times New Roman" pitchFamily="18" charset="0"/>
              </a:rPr>
              <a:t>оңтүстік-шығыстан 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9-14,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15-20</a:t>
            </a:r>
            <a:r>
              <a:rPr lang="kk-KZ" sz="1100" dirty="0">
                <a:latin typeface="Times New Roman" pitchFamily="18" charset="0"/>
                <a:cs typeface="Times New Roman" pitchFamily="18" charset="0"/>
              </a:rPr>
              <a:t> 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10-12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09766" y="3040662"/>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97911" y="2197067"/>
            <a:ext cx="4680168"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0</a:t>
            </a:r>
            <a:r>
              <a:rPr lang="ru-RU" sz="1100" b="1" dirty="0">
                <a:solidFill>
                  <a:schemeClr val="tx1"/>
                </a:solidFill>
                <a:latin typeface="Times New Roman" panose="02020603050405020304" pitchFamily="18" charset="0"/>
                <a:cs typeface="Times New Roman" panose="02020603050405020304" pitchFamily="18" charset="0"/>
              </a:rPr>
              <a:t>2 </a:t>
            </a:r>
            <a:r>
              <a:rPr lang="ru-RU" sz="1100" b="1" dirty="0" err="1">
                <a:solidFill>
                  <a:schemeClr val="tx1"/>
                </a:solidFill>
                <a:latin typeface="Times New Roman" panose="02020603050405020304" pitchFamily="18" charset="0"/>
                <a:cs typeface="Times New Roman" panose="02020603050405020304" pitchFamily="18" charset="0"/>
              </a:rPr>
              <a:t>қазанға</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03 </a:t>
            </a:r>
            <a:r>
              <a:rPr lang="ru-RU" sz="1100" b="1" dirty="0" err="1">
                <a:solidFill>
                  <a:schemeClr val="tx1"/>
                </a:solidFill>
                <a:latin typeface="Times New Roman" panose="02020603050405020304" pitchFamily="18" charset="0"/>
                <a:cs typeface="Times New Roman" panose="02020603050405020304" pitchFamily="18" charset="0"/>
              </a:rPr>
              <a:t>қазанға</a:t>
            </a:r>
            <a:r>
              <a:rPr lang="ru-RU" sz="1100" b="1"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38289" y="4389693"/>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Қабдуалиева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15388</TotalTime>
  <Words>622</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2858</cp:revision>
  <cp:lastPrinted>2021-07-01T03:56:27Z</cp:lastPrinted>
  <dcterms:created xsi:type="dcterms:W3CDTF">2018-03-27T06:03:00Z</dcterms:created>
  <dcterms:modified xsi:type="dcterms:W3CDTF">2022-10-01T09:09:25Z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