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996AB03-A65C-439F-BAD4-FF18ECFDA136}"/>
    <pc:docChg chg="modSld">
      <pc:chgData name="Moldir Kabdualieva" userId="df42278df007c026" providerId="LiveId" clId="{E996AB03-A65C-439F-BAD4-FF18ECFDA136}" dt="2022-10-01T08:29:06.124" v="58" actId="20577"/>
      <pc:docMkLst>
        <pc:docMk/>
      </pc:docMkLst>
      <pc:sldChg chg="modSp mod">
        <pc:chgData name="Moldir Kabdualieva" userId="df42278df007c026" providerId="LiveId" clId="{E996AB03-A65C-439F-BAD4-FF18ECFDA136}" dt="2022-10-01T08:29:06.124" v="58" actId="20577"/>
        <pc:sldMkLst>
          <pc:docMk/>
          <pc:sldMk cId="0" sldId="261"/>
        </pc:sldMkLst>
        <pc:spChg chg="mod">
          <ac:chgData name="Moldir Kabdualieva" userId="df42278df007c026" providerId="LiveId" clId="{E996AB03-A65C-439F-BAD4-FF18ECFDA136}" dt="2022-10-01T08:29:06.124" v="58" actId="20577"/>
          <ac:spMkLst>
            <pc:docMk/>
            <pc:sldMk cId="0" sldId="261"/>
            <ac:spMk id="14" creationId="{00000000-0000-0000-0000-000000000000}"/>
          </ac:spMkLst>
        </pc:spChg>
        <pc:graphicFrameChg chg="modGraphic">
          <ac:chgData name="Moldir Kabdualieva" userId="df42278df007c026" providerId="LiveId" clId="{E996AB03-A65C-439F-BAD4-FF18ECFDA136}" dt="2022-10-01T08:28:12.790" v="3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№274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193899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02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01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02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түнде кей уақыттарда жаңбыр жауады. Оңтүстік-шығыстан жел соғады, күші 7-12 м/с. Ауа температурасы түнде 5-7, күндіз 12-14 градус жылы болады. </a:t>
            </a:r>
          </a:p>
          <a:p>
            <a:pPr lvl="0" algn="ctr"/>
            <a:r>
              <a:rPr lang="kk-KZ" sz="1200" b="1" dirty="0">
                <a:solidFill>
                  <a:srgbClr val="000000"/>
                </a:solidFill>
                <a:latin typeface="Times New Roman" pitchFamily="18" charset="0"/>
                <a:cs typeface="Times New Roman" pitchFamily="18" charset="0"/>
              </a:rPr>
              <a:t>03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02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03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жауын-шашынсыз. Оңтүстік-шығыстан жел соғады, күші 5-10 м/с. Ауа температурасы 6-8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84919926"/>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601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428868"/>
            <a:ext cx="478634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02 </a:t>
            </a:r>
            <a:r>
              <a:rPr lang="ru-RU" sz="1200" dirty="0" err="1">
                <a:solidFill>
                  <a:schemeClr val="tx1"/>
                </a:solidFill>
                <a:latin typeface="Times New Roman" panose="02020603050405020304" pitchFamily="18" charset="0"/>
                <a:cs typeface="Times New Roman" panose="02020603050405020304" pitchFamily="18" charset="0"/>
              </a:rPr>
              <a:t>қазан</a:t>
            </a:r>
            <a:r>
              <a:rPr lang="ru-RU" sz="1200">
                <a:solidFill>
                  <a:schemeClr val="tx1"/>
                </a:solidFill>
                <a:latin typeface="Times New Roman" panose="02020603050405020304" pitchFamily="18" charset="0"/>
                <a:cs typeface="Times New Roman" panose="02020603050405020304" pitchFamily="18" charset="0"/>
              </a:rPr>
              <a:t>, 03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ыдырауына</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Прямоугольник 1"/>
          <p:cNvSpPr/>
          <p:nvPr/>
        </p:nvSpPr>
        <p:spPr>
          <a:xfrm>
            <a:off x="317284" y="769303"/>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13548</TotalTime>
  <Words>639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2436</cp:revision>
  <cp:lastPrinted>2021-07-01T07:38:07Z</cp:lastPrinted>
  <dcterms:created xsi:type="dcterms:W3CDTF">2018-03-27T06:03:00Z</dcterms:created>
  <dcterms:modified xsi:type="dcterms:W3CDTF">2022-10-01T08:29:16Z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