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9E3632-CA86-4CF9-A364-C020217DB282}" v="1" dt="2022-10-01T08:41:04.7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F9E3632-CA86-4CF9-A364-C020217DB282}"/>
    <pc:docChg chg="modSld">
      <pc:chgData name="Moldir Kabdualieva" userId="df42278df007c026" providerId="LiveId" clId="{5F9E3632-CA86-4CF9-A364-C020217DB282}" dt="2022-10-01T08:41:25.534" v="32" actId="20577"/>
      <pc:docMkLst>
        <pc:docMk/>
      </pc:docMkLst>
      <pc:sldChg chg="modSp">
        <pc:chgData name="Moldir Kabdualieva" userId="df42278df007c026" providerId="LiveId" clId="{5F9E3632-CA86-4CF9-A364-C020217DB282}" dt="2022-10-01T08:41:04.725" v="0"/>
        <pc:sldMkLst>
          <pc:docMk/>
          <pc:sldMk cId="0" sldId="261"/>
        </pc:sldMkLst>
        <pc:graphicFrameChg chg="mod">
          <ac:chgData name="Moldir Kabdualieva" userId="df42278df007c026" providerId="LiveId" clId="{5F9E3632-CA86-4CF9-A364-C020217DB282}" dt="2022-10-01T08:41:04.72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5F9E3632-CA86-4CF9-A364-C020217DB282}" dt="2022-10-01T08:41:25.534" v="32" actId="20577"/>
        <pc:sldMkLst>
          <pc:docMk/>
          <pc:sldMk cId="334028445" sldId="265"/>
        </pc:sldMkLst>
        <pc:spChg chg="mod">
          <ac:chgData name="Moldir Kabdualieva" userId="df42278df007c026" providerId="LiveId" clId="{5F9E3632-CA86-4CF9-A364-C020217DB282}" dt="2022-10-01T08:41:25.534" v="3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2402580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02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9-14, порывы 15-20 м/с. Температура воздуха ночью 0-2 мороза, днем 10-12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северо-восточный 9-14,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02 октября, ночью 03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120096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14465</TotalTime>
  <Words>645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2385</cp:revision>
  <cp:lastPrinted>2021-07-01T03:56:27Z</cp:lastPrinted>
  <dcterms:created xsi:type="dcterms:W3CDTF">2018-03-27T06:03:00Z</dcterms:created>
  <dcterms:modified xsi:type="dcterms:W3CDTF">2022-10-01T08:41:32Z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