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B63C1D-FF17-4835-B903-A476BDC42F2D}" v="1" dt="2022-10-01T09:06:10.1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47B63C1D-FF17-4835-B903-A476BDC42F2D}"/>
    <pc:docChg chg="modSld">
      <pc:chgData name="Moldir Kabdualieva" userId="df42278df007c026" providerId="LiveId" clId="{47B63C1D-FF17-4835-B903-A476BDC42F2D}" dt="2022-10-01T09:06:20.810" v="13" actId="20577"/>
      <pc:docMkLst>
        <pc:docMk/>
      </pc:docMkLst>
      <pc:sldChg chg="modSp mod">
        <pc:chgData name="Moldir Kabdualieva" userId="df42278df007c026" providerId="LiveId" clId="{47B63C1D-FF17-4835-B903-A476BDC42F2D}" dt="2022-10-01T09:06:20.810" v="13" actId="20577"/>
        <pc:sldMkLst>
          <pc:docMk/>
          <pc:sldMk cId="0" sldId="261"/>
        </pc:sldMkLst>
        <pc:spChg chg="mod">
          <ac:chgData name="Moldir Kabdualieva" userId="df42278df007c026" providerId="LiveId" clId="{47B63C1D-FF17-4835-B903-A476BDC42F2D}" dt="2022-10-01T09:06:20.810" v="13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47B63C1D-FF17-4835-B903-A476BDC42F2D}" dt="2022-10-01T09:06:10.10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6695512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№274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01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554142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01 октября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02 октября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северо-восточный 3-8 м/с. Температура воздуха ночью 5-7° мороза, днем 8-10° тепла.</a:t>
            </a:r>
          </a:p>
          <a:p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02 октября по 09 ч. 03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2-7 м/с. Температура воздуха  ночью 3-5°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90297" y="2028558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02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03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16547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910" y="608512"/>
            <a:ext cx="2275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18305</TotalTime>
  <Words>654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2527</cp:revision>
  <cp:lastPrinted>2021-10-18T15:52:53Z</cp:lastPrinted>
  <dcterms:created xsi:type="dcterms:W3CDTF">2018-03-27T06:03:00Z</dcterms:created>
  <dcterms:modified xsi:type="dcterms:W3CDTF">2022-10-01T09:06:28Z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