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377E4B-24BE-47DA-A74F-AB4EBDDAC134}" v="1" dt="2022-10-01T09:00:54.9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C377E4B-24BE-47DA-A74F-AB4EBDDAC134}"/>
    <pc:docChg chg="custSel modSld">
      <pc:chgData name="Moldir Kabdualieva" userId="df42278df007c026" providerId="LiveId" clId="{6C377E4B-24BE-47DA-A74F-AB4EBDDAC134}" dt="2022-10-01T09:01:32.522" v="19" actId="207"/>
      <pc:docMkLst>
        <pc:docMk/>
      </pc:docMkLst>
      <pc:sldChg chg="modSp mod">
        <pc:chgData name="Moldir Kabdualieva" userId="df42278df007c026" providerId="LiveId" clId="{6C377E4B-24BE-47DA-A74F-AB4EBDDAC134}" dt="2022-10-01T09:01:32.522" v="19" actId="207"/>
        <pc:sldMkLst>
          <pc:docMk/>
          <pc:sldMk cId="0" sldId="261"/>
        </pc:sldMkLst>
        <pc:graphicFrameChg chg="modGraphic">
          <ac:chgData name="Moldir Kabdualieva" userId="df42278df007c026" providerId="LiveId" clId="{6C377E4B-24BE-47DA-A74F-AB4EBDDAC134}" dt="2022-10-01T09:01:32.522" v="19" actId="207"/>
          <ac:graphicFrameMkLst>
            <pc:docMk/>
            <pc:sldMk cId="0" sldId="261"/>
            <ac:graphicFrameMk id="19" creationId="{00000000-0000-0000-0000-000000000000}"/>
          </ac:graphicFrameMkLst>
        </pc:graphicFrameChg>
        <pc:graphicFrameChg chg="mod">
          <ac:chgData name="Moldir Kabdualieva" userId="df42278df007c026" providerId="LiveId" clId="{6C377E4B-24BE-47DA-A74F-AB4EBDDAC134}" dt="2022-10-01T09:00:54.930" v="0"/>
          <ac:graphicFrameMkLst>
            <pc:docMk/>
            <pc:sldMk cId="0" sldId="261"/>
            <ac:graphicFrameMk id="21" creationId="{94CC0974-E1E4-47F3-9A8B-49A879A3B96B}"/>
          </ac:graphicFrameMkLst>
        </pc:graphicFrameChg>
      </pc:sldChg>
      <pc:sldChg chg="modSp mod">
        <pc:chgData name="Moldir Kabdualieva" userId="df42278df007c026" providerId="LiveId" clId="{6C377E4B-24BE-47DA-A74F-AB4EBDDAC134}" dt="2022-10-01T09:01:10.973" v="18" actId="20577"/>
        <pc:sldMkLst>
          <pc:docMk/>
          <pc:sldMk cId="334028445" sldId="265"/>
        </pc:sldMkLst>
        <pc:spChg chg="mod">
          <ac:chgData name="Moldir Kabdualieva" userId="df42278df007c026" providerId="LiveId" clId="{6C377E4B-24BE-47DA-A74F-AB4EBDDAC134}" dt="2022-10-01T09:01:10.973" v="18" actId="20577"/>
          <ac:spMkLst>
            <pc:docMk/>
            <pc:sldMk cId="334028445" sldId="265"/>
            <ac:spMk id="18" creationId="{00000000-0000-0000-0000-000000000000}"/>
          </ac:spMkLst>
        </pc:spChg>
        <pc:grpChg chg="mod">
          <ac:chgData name="Moldir Kabdualieva" userId="df42278df007c026" providerId="LiveId" clId="{6C377E4B-24BE-47DA-A74F-AB4EBDDAC134}" dt="2022-10-01T09:00:59.224" v="1" actId="1076"/>
          <ac:grpSpMkLst>
            <pc:docMk/>
            <pc:sldMk cId="334028445" sldId="265"/>
            <ac:grpSpMk id="25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254756611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ru-RU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524436951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№274</a:t>
                      </a: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 октября 2022 года</a:t>
                      </a:r>
                      <a:endParaRPr lang="zh-CN" altLang="x-none" sz="1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5062" y="3717032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01 октября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5010670" y="2873566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02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октября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02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октября в целом по городу ожидается пониженный 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17873" y="115888"/>
            <a:ext cx="4795512" cy="224215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 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01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октября по 21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             Без осадков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Ветер северо-восточный 9-14 м/с. Температура воздуха ночью 2-4, днем 13-15 тепла.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03 октября 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Без осадков. Ветер 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северо-восточный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9-14 м/с. Температура воздуха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ночью 3-5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тепла.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515576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22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kk-KZ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342927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0051" y="4190135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13411" y="6160302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altLang="ru-RU" sz="12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13980</TotalTime>
  <Words>618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2641</cp:revision>
  <cp:lastPrinted>2022-09-30T06:05:33Z</cp:lastPrinted>
  <dcterms:created xsi:type="dcterms:W3CDTF">2018-03-27T06:03:00Z</dcterms:created>
  <dcterms:modified xsi:type="dcterms:W3CDTF">2022-10-01T09:01:35Z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