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8E8B52-2022-48E8-819D-FC9AD1C18B6F}" v="1" dt="2022-10-01T08:58:52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88E8B52-2022-48E8-819D-FC9AD1C18B6F}"/>
    <pc:docChg chg="modSld">
      <pc:chgData name="Moldir Kabdualieva" userId="df42278df007c026" providerId="LiveId" clId="{A88E8B52-2022-48E8-819D-FC9AD1C18B6F}" dt="2022-10-01T08:59:09.956" v="16" actId="20577"/>
      <pc:docMkLst>
        <pc:docMk/>
      </pc:docMkLst>
      <pc:sldChg chg="modSp">
        <pc:chgData name="Moldir Kabdualieva" userId="df42278df007c026" providerId="LiveId" clId="{A88E8B52-2022-48E8-819D-FC9AD1C18B6F}" dt="2022-10-01T08:58:52.659" v="0"/>
        <pc:sldMkLst>
          <pc:docMk/>
          <pc:sldMk cId="0" sldId="261"/>
        </pc:sldMkLst>
        <pc:graphicFrameChg chg="mod">
          <ac:chgData name="Moldir Kabdualieva" userId="df42278df007c026" providerId="LiveId" clId="{A88E8B52-2022-48E8-819D-FC9AD1C18B6F}" dt="2022-10-01T08:58:52.65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A88E8B52-2022-48E8-819D-FC9AD1C18B6F}" dt="2022-10-01T08:59:09.956" v="16" actId="20577"/>
        <pc:sldMkLst>
          <pc:docMk/>
          <pc:sldMk cId="334028445" sldId="265"/>
        </pc:sldMkLst>
        <pc:spChg chg="mod">
          <ac:chgData name="Moldir Kabdualieva" userId="df42278df007c026" providerId="LiveId" clId="{A88E8B52-2022-48E8-819D-FC9AD1C18B6F}" dt="2022-10-01T08:59:09.956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№274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340898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02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01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02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7-12 м/с. Температура воздуха ночью 5-7 мороза, днем 13-15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03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02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03 октября2022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5-10 м/с. Температура воздуха 4-6 мороза.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13690</TotalTime>
  <Words>605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2578</cp:revision>
  <cp:lastPrinted>2021-07-01T03:56:27Z</cp:lastPrinted>
  <dcterms:created xsi:type="dcterms:W3CDTF">2018-03-27T06:03:00Z</dcterms:created>
  <dcterms:modified xsi:type="dcterms:W3CDTF">2022-10-01T08:59:10Z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