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6DC15AE-3680-4112-97CD-0BB69BE93426}"/>
    <pc:docChg chg="modSld">
      <pc:chgData name="Moldir Kabdualieva" userId="df42278df007c026" providerId="LiveId" clId="{B6DC15AE-3680-4112-97CD-0BB69BE93426}" dt="2022-10-01T08:44:47.212" v="61" actId="20577"/>
      <pc:docMkLst>
        <pc:docMk/>
      </pc:docMkLst>
      <pc:sldChg chg="modSp mod">
        <pc:chgData name="Moldir Kabdualieva" userId="df42278df007c026" providerId="LiveId" clId="{B6DC15AE-3680-4112-97CD-0BB69BE93426}" dt="2022-10-01T08:44:17.989" v="45" actId="20577"/>
        <pc:sldMkLst>
          <pc:docMk/>
          <pc:sldMk cId="0" sldId="261"/>
        </pc:sldMkLst>
        <pc:spChg chg="mod">
          <ac:chgData name="Moldir Kabdualieva" userId="df42278df007c026" providerId="LiveId" clId="{B6DC15AE-3680-4112-97CD-0BB69BE93426}" dt="2022-10-01T08:43:46.656" v="2" actId="1076"/>
          <ac:spMkLst>
            <pc:docMk/>
            <pc:sldMk cId="0" sldId="261"/>
            <ac:spMk id="15" creationId="{00000000-0000-0000-0000-000000000000}"/>
          </ac:spMkLst>
        </pc:spChg>
        <pc:spChg chg="mod">
          <ac:chgData name="Moldir Kabdualieva" userId="df42278df007c026" providerId="LiveId" clId="{B6DC15AE-3680-4112-97CD-0BB69BE93426}" dt="2022-10-01T08:43:44.095" v="1" actId="1076"/>
          <ac:spMkLst>
            <pc:docMk/>
            <pc:sldMk cId="0" sldId="261"/>
            <ac:spMk id="16" creationId="{00000000-0000-0000-0000-000000000000}"/>
          </ac:spMkLst>
        </pc:spChg>
        <pc:graphicFrameChg chg="modGraphic">
          <ac:chgData name="Moldir Kabdualieva" userId="df42278df007c026" providerId="LiveId" clId="{B6DC15AE-3680-4112-97CD-0BB69BE93426}" dt="2022-10-01T08:44:17.989" v="45" actId="20577"/>
          <ac:graphicFrameMkLst>
            <pc:docMk/>
            <pc:sldMk cId="0" sldId="261"/>
            <ac:graphicFrameMk id="23" creationId="{94CC0974-E1E4-47F3-9A8B-49A879A3B96B}"/>
          </ac:graphicFrameMkLst>
        </pc:graphicFrameChg>
      </pc:sldChg>
      <pc:sldChg chg="modSp mod">
        <pc:chgData name="Moldir Kabdualieva" userId="df42278df007c026" providerId="LiveId" clId="{B6DC15AE-3680-4112-97CD-0BB69BE93426}" dt="2022-10-01T08:44:47.212" v="61" actId="20577"/>
        <pc:sldMkLst>
          <pc:docMk/>
          <pc:sldMk cId="334028445" sldId="265"/>
        </pc:sldMkLst>
        <pc:spChg chg="mod">
          <ac:chgData name="Moldir Kabdualieva" userId="df42278df007c026" providerId="LiveId" clId="{B6DC15AE-3680-4112-97CD-0BB69BE93426}" dt="2022-10-01T08:44:47.212" v="6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26679412"/>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02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01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02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03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75627698"/>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 </a:t>
            </a:r>
            <a:r>
              <a:rPr lang="kk-KZ" altLang="ru-RU" sz="1200" b="1">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72459" y="334360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855612" y="2660696"/>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02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14661</TotalTime>
  <Words>652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2449</cp:revision>
  <cp:lastPrinted>2021-07-01T07:38:07Z</cp:lastPrinted>
  <dcterms:created xsi:type="dcterms:W3CDTF">2018-03-27T06:03:00Z</dcterms:created>
  <dcterms:modified xsi:type="dcterms:W3CDTF">2022-10-01T08:44:52Z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