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6C7D17-F9A1-4810-8C92-5D575B750B26}" v="1" dt="2022-10-01T08:26:21.0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086C7D17-F9A1-4810-8C92-5D575B750B26}"/>
    <pc:docChg chg="modSld">
      <pc:chgData name="Moldir Kabdualieva" userId="df42278df007c026" providerId="LiveId" clId="{086C7D17-F9A1-4810-8C92-5D575B750B26}" dt="2022-10-01T08:26:46.805" v="27" actId="20577"/>
      <pc:docMkLst>
        <pc:docMk/>
      </pc:docMkLst>
      <pc:sldChg chg="modSp mod">
        <pc:chgData name="Moldir Kabdualieva" userId="df42278df007c026" providerId="LiveId" clId="{086C7D17-F9A1-4810-8C92-5D575B750B26}" dt="2022-10-01T08:26:34.568" v="9" actId="20577"/>
        <pc:sldMkLst>
          <pc:docMk/>
          <pc:sldMk cId="0" sldId="261"/>
        </pc:sldMkLst>
        <pc:spChg chg="mod">
          <ac:chgData name="Moldir Kabdualieva" userId="df42278df007c026" providerId="LiveId" clId="{086C7D17-F9A1-4810-8C92-5D575B750B26}" dt="2022-10-01T08:26:34.568" v="9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086C7D17-F9A1-4810-8C92-5D575B750B26}" dt="2022-10-01T08:26:21.057" v="0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modSp mod">
        <pc:chgData name="Moldir Kabdualieva" userId="df42278df007c026" providerId="LiveId" clId="{086C7D17-F9A1-4810-8C92-5D575B750B26}" dt="2022-10-01T08:26:46.805" v="27" actId="20577"/>
        <pc:sldMkLst>
          <pc:docMk/>
          <pc:sldMk cId="334028445" sldId="265"/>
        </pc:sldMkLst>
        <pc:spChg chg="mod">
          <ac:chgData name="Moldir Kabdualieva" userId="df42278df007c026" providerId="LiveId" clId="{086C7D17-F9A1-4810-8C92-5D575B750B26}" dt="2022-10-01T08:26:46.805" v="27" actId="20577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708" y="7621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756226361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№274</a:t>
                      </a:r>
                      <a:endParaRPr lang="ru-RU" altLang="x-none" sz="14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79999" y="2007410"/>
            <a:ext cx="4625291" cy="93871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02 октября, ночью 03 октября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836855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01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01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02 октября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</a:t>
            </a: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Малооблачно, без осадков. Ветер восточный, юго-восточный 9-14 м/с. Температура воздуха ночью 14-16, днем 23-25 тепла.</a:t>
            </a: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03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02 октября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03 ок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Ясно, без осадков.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9-14 м/с. Температура воздуха ночью 14-16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25171"/>
            <a:ext cx="4545876" cy="1405226"/>
            <a:chOff x="524051" y="4277100"/>
            <a:chExt cx="4291013" cy="139188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8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55472" y="4277100"/>
              <a:ext cx="2032438" cy="6587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15321</TotalTime>
  <Words>631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2382</cp:revision>
  <cp:lastPrinted>2021-10-15T03:50:29Z</cp:lastPrinted>
  <dcterms:created xsi:type="dcterms:W3CDTF">2018-03-27T06:03:00Z</dcterms:created>
  <dcterms:modified xsi:type="dcterms:W3CDTF">2022-10-01T08:26:48Z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