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69998A89-5785-4357-93C2-76D27A8B3BB1}"/>
    <pc:docChg chg="undo custSel modSld">
      <pc:chgData name="Moldir Kabdualieva" userId="df42278df007c026" providerId="LiveId" clId="{69998A89-5785-4357-93C2-76D27A8B3BB1}" dt="2022-10-01T08:59:21.413" v="35"/>
      <pc:docMkLst>
        <pc:docMk/>
      </pc:docMkLst>
      <pc:sldChg chg="modSp mod">
        <pc:chgData name="Moldir Kabdualieva" userId="df42278df007c026" providerId="LiveId" clId="{69998A89-5785-4357-93C2-76D27A8B3BB1}" dt="2022-10-01T08:58:35.938" v="34" actId="20577"/>
        <pc:sldMkLst>
          <pc:docMk/>
          <pc:sldMk cId="0" sldId="261"/>
        </pc:sldMkLst>
        <pc:graphicFrameChg chg="modGraphic">
          <ac:chgData name="Moldir Kabdualieva" userId="df42278df007c026" providerId="LiveId" clId="{69998A89-5785-4357-93C2-76D27A8B3BB1}" dt="2022-10-01T08:58:35.938" v="34" actId="20577"/>
          <ac:graphicFrameMkLst>
            <pc:docMk/>
            <pc:sldMk cId="0" sldId="261"/>
            <ac:graphicFrameMk id="15" creationId="{94CC0974-E1E4-47F3-9A8B-49A879A3B96B}"/>
          </ac:graphicFrameMkLst>
        </pc:graphicFrameChg>
      </pc:sldChg>
      <pc:sldChg chg="modSp mod">
        <pc:chgData name="Moldir Kabdualieva" userId="df42278df007c026" providerId="LiveId" clId="{69998A89-5785-4357-93C2-76D27A8B3BB1}" dt="2022-10-01T08:59:21.413" v="35"/>
        <pc:sldMkLst>
          <pc:docMk/>
          <pc:sldMk cId="334028445" sldId="265"/>
        </pc:sldMkLst>
        <pc:spChg chg="mod">
          <ac:chgData name="Moldir Kabdualieva" userId="df42278df007c026" providerId="LiveId" clId="{69998A89-5785-4357-93C2-76D27A8B3BB1}" dt="2022-10-01T08:59:21.413" v="35"/>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274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01</a:t>
            </a:r>
            <a:r>
              <a:rPr lang="kk-KZ" sz="1200" b="1">
                <a:latin typeface="Times New Roman" pitchFamily="18" charset="0"/>
                <a:cs typeface="Times New Roman" pitchFamily="18" charset="0"/>
              </a:rPr>
              <a:t> қазан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9551252"/>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02 қазанға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a:t>
            </a:r>
            <a:r>
              <a:rPr lang="ru-RU" sz="1100" b="1" dirty="0">
                <a:latin typeface="Times New Roman" pitchFamily="18" charset="0"/>
                <a:cs typeface="Times New Roman" pitchFamily="18" charset="0"/>
              </a:rPr>
              <a:t> </a:t>
            </a:r>
            <a:r>
              <a:rPr lang="kk-KZ" sz="1100" b="1" dirty="0">
                <a:latin typeface="Times New Roman" pitchFamily="18" charset="0"/>
                <a:cs typeface="Times New Roman" pitchFamily="18" charset="0"/>
              </a:rPr>
              <a:t>01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02</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Солтүстік-шығыстан жел соғады, күші 7-12 м/с. Ауа температурасы түнде 5-7 градус аяз, күндіз 13-15 градус жылы.</a:t>
            </a:r>
          </a:p>
          <a:p>
            <a:r>
              <a:rPr lang="kk-KZ" altLang="ru-RU" sz="1200" b="1" dirty="0">
                <a:latin typeface="Times New Roman" pitchFamily="18" charset="0"/>
                <a:ea typeface="Times New Roman KZ" pitchFamily="18" charset="0"/>
                <a:cs typeface="Times New Roman" pitchFamily="18" charset="0"/>
              </a:rPr>
              <a:t>                                                03 </a:t>
            </a:r>
            <a:r>
              <a:rPr lang="kk-KZ" sz="1200" b="1" dirty="0">
                <a:latin typeface="Times New Roman" pitchFamily="18" charset="0"/>
                <a:cs typeface="Times New Roman" pitchFamily="18" charset="0"/>
              </a:rPr>
              <a:t>қазан</a:t>
            </a:r>
            <a:endParaRPr lang="kk-KZ" sz="1200" b="1" dirty="0">
              <a:latin typeface="Times New Roman"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02</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03</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Сол</a:t>
            </a:r>
            <a:r>
              <a:rPr lang="kk-KZ" sz="1200" dirty="0">
                <a:latin typeface="Times New Roman" pitchFamily="18" charset="0"/>
                <a:cs typeface="Times New Roman" pitchFamily="18" charset="0"/>
              </a:rPr>
              <a:t>түстік-шығыстан жел соғады, күші 5-10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4-6 градус </a:t>
            </a:r>
            <a:r>
              <a:rPr lang="ru-RU" sz="1200" dirty="0" err="1">
                <a:latin typeface="Times New Roman" pitchFamily="18" charset="0"/>
                <a:ea typeface="Times New Roman KZ" pitchFamily="18" charset="0"/>
                <a:cs typeface="Times New Roman" pitchFamily="18" charset="0"/>
                <a:sym typeface="+mn-ea"/>
              </a:rPr>
              <a:t>аяз</a:t>
            </a:r>
            <a:r>
              <a:rPr lang="ru-RU" sz="1200" dirty="0">
                <a:latin typeface="Times New Roman" pitchFamily="18" charset="0"/>
                <a:ea typeface="Times New Roman KZ" pitchFamily="18" charset="0"/>
                <a:cs typeface="Times New Roman" pitchFamily="18" charset="0"/>
                <a:sym typeface="+mn-ea"/>
              </a:rPr>
              <a:t>.</a:t>
            </a: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02</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ru-RU" sz="1200" dirty="0">
                <a:solidFill>
                  <a:schemeClr val="tx1"/>
                </a:solidFill>
                <a:latin typeface="Times New Roman" panose="02020603050405020304" pitchFamily="18" charset="0"/>
                <a:cs typeface="Times New Roman" panose="02020603050405020304" pitchFamily="18" charset="0"/>
              </a:rPr>
              <a:t>, 03</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13600</TotalTime>
  <Words>582</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2614</cp:revision>
  <cp:lastPrinted>2021-07-01T03:56:27Z</cp:lastPrinted>
  <dcterms:created xsi:type="dcterms:W3CDTF">2018-03-27T06:03:00Z</dcterms:created>
  <dcterms:modified xsi:type="dcterms:W3CDTF">2022-10-01T08:59:28Z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