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ADAB41-4739-4CAE-8CBB-2AF6FBAA5DD3}" v="1" dt="2022-10-01T08:46:14.4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1ADAB41-4739-4CAE-8CBB-2AF6FBAA5DD3}"/>
    <pc:docChg chg="modSld">
      <pc:chgData name="Moldir Kabdualieva" userId="df42278df007c026" providerId="LiveId" clId="{61ADAB41-4739-4CAE-8CBB-2AF6FBAA5DD3}" dt="2022-10-01T08:47:35.747" v="35" actId="20577"/>
      <pc:docMkLst>
        <pc:docMk/>
      </pc:docMkLst>
      <pc:sldChg chg="modSp mod">
        <pc:chgData name="Moldir Kabdualieva" userId="df42278df007c026" providerId="LiveId" clId="{61ADAB41-4739-4CAE-8CBB-2AF6FBAA5DD3}" dt="2022-10-01T08:47:35.747" v="35" actId="20577"/>
        <pc:sldMkLst>
          <pc:docMk/>
          <pc:sldMk cId="0" sldId="261"/>
        </pc:sldMkLst>
        <pc:spChg chg="mod">
          <ac:chgData name="Moldir Kabdualieva" userId="df42278df007c026" providerId="LiveId" clId="{61ADAB41-4739-4CAE-8CBB-2AF6FBAA5DD3}" dt="2022-10-01T08:46:54.606" v="13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61ADAB41-4739-4CAE-8CBB-2AF6FBAA5DD3}" dt="2022-10-01T08:46:14.453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61ADAB41-4739-4CAE-8CBB-2AF6FBAA5DD3}" dt="2022-10-01T08:47:35.747" v="35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61ADAB41-4739-4CAE-8CBB-2AF6FBAA5DD3}" dt="2022-10-01T08:47:06.058" v="31" actId="20577"/>
        <pc:sldMkLst>
          <pc:docMk/>
          <pc:sldMk cId="334028445" sldId="265"/>
        </pc:sldMkLst>
        <pc:spChg chg="mod">
          <ac:chgData name="Moldir Kabdualieva" userId="df42278df007c026" providerId="LiveId" clId="{61ADAB41-4739-4CAE-8CBB-2AF6FBAA5DD3}" dt="2022-10-01T08:47:06.058" v="31" actId="2057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275530306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274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01 октябрь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01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02 октября 2022 г.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юго-восточный, южный 7-12 м/с. Температура воздуха ночью 1-3, днем 9-11 тепла.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02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03 октября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восточный 9-14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0-2 тепла.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01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476629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34502" y="2367664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02 октября, ночью 03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15482</TotalTime>
  <Words>604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2445</cp:revision>
  <cp:lastPrinted>2021-07-01T03:56:27Z</cp:lastPrinted>
  <dcterms:created xsi:type="dcterms:W3CDTF">2018-03-27T06:03:00Z</dcterms:created>
  <dcterms:modified xsi:type="dcterms:W3CDTF">2022-10-01T08:47:37Z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