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019932F-5BD9-4C2E-A2E3-71B3BA64A69D}"/>
    <pc:docChg chg="modSld">
      <pc:chgData name="Moldir Kabdualieva" userId="df42278df007c026" providerId="LiveId" clId="{A019932F-5BD9-4C2E-A2E3-71B3BA64A69D}" dt="2022-10-01T08:48:17.721" v="32" actId="20577"/>
      <pc:docMkLst>
        <pc:docMk/>
      </pc:docMkLst>
      <pc:sldChg chg="modSp mod">
        <pc:chgData name="Moldir Kabdualieva" userId="df42278df007c026" providerId="LiveId" clId="{A019932F-5BD9-4C2E-A2E3-71B3BA64A69D}" dt="2022-10-01T08:48:17.721" v="32" actId="20577"/>
        <pc:sldMkLst>
          <pc:docMk/>
          <pc:sldMk cId="0" sldId="261"/>
        </pc:sldMkLst>
        <pc:graphicFrameChg chg="modGraphic">
          <ac:chgData name="Moldir Kabdualieva" userId="df42278df007c026" providerId="LiveId" clId="{A019932F-5BD9-4C2E-A2E3-71B3BA64A69D}" dt="2022-10-01T08:48:17.721" v="32"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№274</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77720397"/>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01 </a:t>
            </a:r>
            <a:r>
              <a:rPr lang="ru-RU" altLang="ru-RU" sz="1200" b="1" dirty="0" err="1">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02 қазанға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01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02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Аздаған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шаңды дауыл</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солтүстік-шығыстан 9-14, күндіз екпіні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3-5</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15-17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03 қазанға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02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03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Аздаған бұлтты, жауын-шашынсыз. </a:t>
            </a:r>
            <a:r>
              <a:rPr lang="ru-RU" sz="1200" dirty="0" err="1">
                <a:solidFill>
                  <a:srgbClr val="000000"/>
                </a:solidFill>
                <a:latin typeface="Times New Roman" panose="02020603050405020304" pitchFamily="18" charset="0"/>
                <a:cs typeface="Times New Roman" panose="02020603050405020304" pitchFamily="18" charset="0"/>
                <a:sym typeface="+mn-ea"/>
              </a:rPr>
              <a:t>Жел</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солтүстік-шығыстан </a:t>
            </a:r>
            <a:r>
              <a:rPr lang="ru-RU" sz="1200" dirty="0">
                <a:solidFill>
                  <a:srgbClr val="000000"/>
                </a:solidFill>
                <a:latin typeface="Times New Roman" panose="02020603050405020304" pitchFamily="18" charset="0"/>
                <a:cs typeface="Times New Roman" panose="02020603050405020304" pitchFamily="18" charset="0"/>
                <a:sym typeface="+mn-ea"/>
              </a:rPr>
              <a:t>9-14</a:t>
            </a:r>
            <a:r>
              <a:rPr lang="kk-KZ"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3-5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02 қазан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03 </a:t>
            </a:r>
            <a:r>
              <a:rPr lang="ru-RU" sz="1200" dirty="0" err="1">
                <a:solidFill>
                  <a:schemeClr val="tx1"/>
                </a:solidFill>
                <a:latin typeface="Times New Roman" pitchFamily="18" charset="0"/>
                <a:cs typeface="Times New Roman" pitchFamily="18" charset="0"/>
              </a:rPr>
              <a:t>қазанға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804672"/>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инженер </a:t>
            </a:r>
            <a:r>
              <a:rPr lang="ru-RU" sz="1200" dirty="0" err="1">
                <a:latin typeface="Times New Roman" panose="02020603050405020304" pitchFamily="18" charset="0"/>
                <a:ea typeface="Times New Roman" panose="02020603050405020304" pitchFamily="18" charset="0"/>
              </a:rPr>
              <a:t>Сәдуақасов </a:t>
            </a:r>
            <a:r>
              <a:rPr lang="ru-RU" sz="1200" dirty="0">
                <a:latin typeface="Times New Roman" panose="02020603050405020304" pitchFamily="18" charset="0"/>
                <a:ea typeface="Times New Roman" panose="02020603050405020304" pitchFamily="18" charset="0"/>
              </a:rPr>
              <a:t>М</a:t>
            </a:r>
            <a:r>
              <a:rPr lang="kk-KZ" sz="1200" dirty="0">
                <a:latin typeface="Times New Roman" panose="02020603050405020304" pitchFamily="18" charset="0"/>
                <a:ea typeface="Times New Roman" panose="02020603050405020304" pitchFamily="18" charset="0"/>
              </a:rPr>
              <a:t>.</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01.1</a:t>
            </a:r>
            <a:r>
              <a:rPr lang="ru-RU" sz="1200" dirty="0">
                <a:latin typeface="Times New Roman" panose="02020603050405020304" pitchFamily="18" charset="0"/>
                <a:ea typeface="Times New Roman" panose="02020603050405020304" pitchFamily="18" charset="0"/>
              </a:rPr>
              <a:t>0.2022 ж. </a:t>
            </a:r>
            <a:r>
              <a:rPr lang="kk-KZ" sz="1200" dirty="0">
                <a:latin typeface="Times New Roman" panose="02020603050405020304" pitchFamily="18" charset="0"/>
                <a:ea typeface="Times New Roman" panose="02020603050405020304" pitchFamily="18" charset="0"/>
              </a:rPr>
              <a:t>12:15</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14115</TotalTime>
  <Words>619</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2453</cp:revision>
  <cp:lastPrinted>2021-07-01T07:38:07Z</cp:lastPrinted>
  <dcterms:created xsi:type="dcterms:W3CDTF">2018-03-27T06:03:00Z</dcterms:created>
  <dcterms:modified xsi:type="dcterms:W3CDTF">2022-10-01T08:48:17Z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