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813049-C4DC-4183-B4A4-035B9A7C5109}" v="1" dt="2022-10-01T08:44:34.3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9A813049-C4DC-4183-B4A4-035B9A7C5109}"/>
    <pc:docChg chg="modSld">
      <pc:chgData name="Moldir Kabdualieva" userId="df42278df007c026" providerId="LiveId" clId="{9A813049-C4DC-4183-B4A4-035B9A7C5109}" dt="2022-10-01T08:44:55.202" v="1"/>
      <pc:docMkLst>
        <pc:docMk/>
      </pc:docMkLst>
      <pc:sldChg chg="modSp">
        <pc:chgData name="Moldir Kabdualieva" userId="df42278df007c026" providerId="LiveId" clId="{9A813049-C4DC-4183-B4A4-035B9A7C5109}" dt="2022-10-01T08:44:34.313" v="0"/>
        <pc:sldMkLst>
          <pc:docMk/>
          <pc:sldMk cId="0" sldId="261"/>
        </pc:sldMkLst>
        <pc:graphicFrameChg chg="mod">
          <ac:chgData name="Moldir Kabdualieva" userId="df42278df007c026" providerId="LiveId" clId="{9A813049-C4DC-4183-B4A4-035B9A7C5109}" dt="2022-10-01T08:44:34.31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9A813049-C4DC-4183-B4A4-035B9A7C5109}" dt="2022-10-01T08:44:55.202" v="1"/>
        <pc:sldMkLst>
          <pc:docMk/>
          <pc:sldMk cId="334028445" sldId="265"/>
        </pc:sldMkLst>
        <pc:spChg chg="mod">
          <ac:chgData name="Moldir Kabdualieva" userId="df42278df007c026" providerId="LiveId" clId="{9A813049-C4DC-4183-B4A4-035B9A7C5109}" dt="2022-10-01T08:44:55.202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980950893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</a:t>
                      </a: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01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02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5-10 м/с. Температура воздуха ночью 5-7 мороза, днем 6-8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03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5-7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2999" y="2564904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02 октября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03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285785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5120" y="346570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14652</TotalTime>
  <Words>673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2400</cp:revision>
  <cp:lastPrinted>2021-07-01T03:56:27Z</cp:lastPrinted>
  <dcterms:created xsi:type="dcterms:W3CDTF">2018-03-27T06:03:00Z</dcterms:created>
  <dcterms:modified xsi:type="dcterms:W3CDTF">2022-10-01T08:45:00Z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