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14420A-4902-48D2-BCE4-4A10E90C31C0}" v="1" dt="2022-10-01T08:43:02.0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914420A-4902-48D2-BCE4-4A10E90C31C0}"/>
    <pc:docChg chg="modSld">
      <pc:chgData name="Moldir Kabdualieva" userId="df42278df007c026" providerId="LiveId" clId="{E914420A-4902-48D2-BCE4-4A10E90C31C0}" dt="2022-10-01T08:43:09.278" v="1"/>
      <pc:docMkLst>
        <pc:docMk/>
      </pc:docMkLst>
      <pc:sldChg chg="modSp">
        <pc:chgData name="Moldir Kabdualieva" userId="df42278df007c026" providerId="LiveId" clId="{E914420A-4902-48D2-BCE4-4A10E90C31C0}" dt="2022-10-01T08:43:02.087" v="0"/>
        <pc:sldMkLst>
          <pc:docMk/>
          <pc:sldMk cId="0" sldId="261"/>
        </pc:sldMkLst>
        <pc:graphicFrameChg chg="mod">
          <ac:chgData name="Moldir Kabdualieva" userId="df42278df007c026" providerId="LiveId" clId="{E914420A-4902-48D2-BCE4-4A10E90C31C0}" dt="2022-10-01T08:43:02.087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E914420A-4902-48D2-BCE4-4A10E90C31C0}" dt="2022-10-01T08:43:09.278" v="1"/>
        <pc:sldMkLst>
          <pc:docMk/>
          <pc:sldMk cId="334028445" sldId="265"/>
        </pc:sldMkLst>
        <pc:spChg chg="mod">
          <ac:chgData name="Moldir Kabdualieva" userId="df42278df007c026" providerId="LiveId" clId="{E914420A-4902-48D2-BCE4-4A10E90C31C0}" dt="2022-10-01T08:43:09.27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644543753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№274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02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северо-восточный, восточный 7-12 м/с. Температура воздуха ночью 3-5 мороза,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днем 11-13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северо-восточный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3-5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02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213544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14312</TotalTime>
  <Words>627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2391</cp:revision>
  <cp:lastPrinted>2021-07-01T03:56:27Z</cp:lastPrinted>
  <dcterms:created xsi:type="dcterms:W3CDTF">2018-03-27T06:03:00Z</dcterms:created>
  <dcterms:modified xsi:type="dcterms:W3CDTF">2022-10-01T08:43:11Z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