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F477804-9F3E-40E4-A431-6BDED8152C72}"/>
    <pc:docChg chg="modSld">
      <pc:chgData name="Moldir Kabdualieva" userId="df42278df007c026" providerId="LiveId" clId="{7F477804-9F3E-40E4-A431-6BDED8152C72}" dt="2022-10-01T08:55:14.981" v="72" actId="20577"/>
      <pc:docMkLst>
        <pc:docMk/>
      </pc:docMkLst>
      <pc:sldChg chg="modSp mod">
        <pc:chgData name="Moldir Kabdualieva" userId="df42278df007c026" providerId="LiveId" clId="{7F477804-9F3E-40E4-A431-6BDED8152C72}" dt="2022-10-01T08:55:03.719" v="56" actId="20577"/>
        <pc:sldMkLst>
          <pc:docMk/>
          <pc:sldMk cId="0" sldId="261"/>
        </pc:sldMkLst>
        <pc:spChg chg="mod">
          <ac:chgData name="Moldir Kabdualieva" userId="df42278df007c026" providerId="LiveId" clId="{7F477804-9F3E-40E4-A431-6BDED8152C72}" dt="2022-10-01T08:55:03.719" v="56" actId="20577"/>
          <ac:spMkLst>
            <pc:docMk/>
            <pc:sldMk cId="0" sldId="261"/>
            <ac:spMk id="14" creationId="{00000000-0000-0000-0000-000000000000}"/>
          </ac:spMkLst>
        </pc:spChg>
        <pc:graphicFrameChg chg="modGraphic">
          <ac:chgData name="Moldir Kabdualieva" userId="df42278df007c026" providerId="LiveId" clId="{7F477804-9F3E-40E4-A431-6BDED8152C72}" dt="2022-10-01T08:54:03.796" v="31" actId="20577"/>
          <ac:graphicFrameMkLst>
            <pc:docMk/>
            <pc:sldMk cId="0" sldId="261"/>
            <ac:graphicFrameMk id="15" creationId="{94CC0974-E1E4-47F3-9A8B-49A879A3B96B}"/>
          </ac:graphicFrameMkLst>
        </pc:graphicFrameChg>
      </pc:sldChg>
      <pc:sldChg chg="modSp mod">
        <pc:chgData name="Moldir Kabdualieva" userId="df42278df007c026" providerId="LiveId" clId="{7F477804-9F3E-40E4-A431-6BDED8152C72}" dt="2022-10-01T08:55:14.981" v="72" actId="20577"/>
        <pc:sldMkLst>
          <pc:docMk/>
          <pc:sldMk cId="334028445" sldId="265"/>
        </pc:sldMkLst>
        <pc:spChg chg="mod">
          <ac:chgData name="Moldir Kabdualieva" userId="df42278df007c026" providerId="LiveId" clId="{7F477804-9F3E-40E4-A431-6BDED8152C72}" dt="2022-10-01T08:55:14.981" v="72"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53878177"/>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№274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8766444"/>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02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01</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02</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солтүстік-шығыстан </a:t>
            </a:r>
            <a:r>
              <a:rPr lang="kk-KZ" sz="1200" dirty="0">
                <a:latin typeface="Times New Roman" panose="02020603050405020304" pitchFamily="18" charset="0"/>
                <a:cs typeface="Times New Roman" panose="02020603050405020304" pitchFamily="18" charset="0"/>
              </a:rPr>
              <a:t>3-8 </a:t>
            </a:r>
            <a:r>
              <a:rPr lang="kk-KZ" sz="1200" dirty="0">
                <a:solidFill>
                  <a:prstClr val="black"/>
                </a:solidFill>
                <a:latin typeface="Times New Roman" pitchFamily="18" charset="0"/>
                <a:cs typeface="Times New Roman" pitchFamily="18" charset="0"/>
              </a:rPr>
              <a:t>м/с. Ауа температурасы түнде 5-7° аяз, күндіз 5-7°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03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02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03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солтүстік-шығыстан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70844" y="224957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02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a:solidFill>
                  <a:prstClr val="black"/>
                </a:solidFill>
                <a:latin typeface="Times New Roman" panose="02020603050405020304" pitchFamily="18" charset="0"/>
                <a:cs typeface="Times New Roman" panose="02020603050405020304" pitchFamily="18" charset="0"/>
              </a:rPr>
              <a:t> 03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51693" y="343678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16463</TotalTime>
  <Words>572</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2431</cp:revision>
  <cp:lastPrinted>2021-07-01T03:56:27Z</cp:lastPrinted>
  <dcterms:created xsi:type="dcterms:W3CDTF">2018-03-27T06:03:00Z</dcterms:created>
  <dcterms:modified xsi:type="dcterms:W3CDTF">2022-10-01T08:55:15Z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