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B9045B7-F349-4F0F-BF0D-471B7A38F23F}"/>
    <pc:docChg chg="modSld">
      <pc:chgData name="Moldir Kabdualieva" userId="df42278df007c026" providerId="LiveId" clId="{2B9045B7-F349-4F0F-BF0D-471B7A38F23F}" dt="2022-10-01T09:06:32.516" v="73" actId="20577"/>
      <pc:docMkLst>
        <pc:docMk/>
      </pc:docMkLst>
      <pc:sldChg chg="modSp mod">
        <pc:chgData name="Moldir Kabdualieva" userId="df42278df007c026" providerId="LiveId" clId="{2B9045B7-F349-4F0F-BF0D-471B7A38F23F}" dt="2022-10-01T09:06:32.516" v="73" actId="20577"/>
        <pc:sldMkLst>
          <pc:docMk/>
          <pc:sldMk cId="0" sldId="261"/>
        </pc:sldMkLst>
        <pc:spChg chg="mod">
          <ac:chgData name="Moldir Kabdualieva" userId="df42278df007c026" providerId="LiveId" clId="{2B9045B7-F349-4F0F-BF0D-471B7A38F23F}" dt="2022-10-01T09:06:32.516" v="73" actId="20577"/>
          <ac:spMkLst>
            <pc:docMk/>
            <pc:sldMk cId="0" sldId="261"/>
            <ac:spMk id="14" creationId="{00000000-0000-0000-0000-000000000000}"/>
          </ac:spMkLst>
        </pc:spChg>
        <pc:graphicFrameChg chg="modGraphic">
          <ac:chgData name="Moldir Kabdualieva" userId="df42278df007c026" providerId="LiveId" clId="{2B9045B7-F349-4F0F-BF0D-471B7A38F23F}" dt="2022-10-01T09:05:51.556" v="47"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36316625"/>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№274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01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980006183"/>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02 </a:t>
            </a:r>
            <a:r>
              <a:rPr lang="ru-RU" altLang="ru-RU" sz="1200" b="1" dirty="0" err="1">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01 </a:t>
            </a:r>
            <a:r>
              <a:rPr lang="ru-RU" altLang="ru-RU" sz="1200" b="1" dirty="0" err="1">
                <a:solidFill>
                  <a:prstClr val="black"/>
                </a:solidFill>
                <a:latin typeface="Times New Roman" panose="02020603050405020304" pitchFamily="18" charset="0"/>
                <a:cs typeface="Times New Roman" panose="02020603050405020304" pitchFamily="18" charset="0"/>
              </a:rPr>
              <a:t>қазанны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02 </a:t>
            </a:r>
            <a:r>
              <a:rPr lang="ru-RU" altLang="ru-RU" sz="1200" b="1" dirty="0" err="1">
                <a:solidFill>
                  <a:prstClr val="black"/>
                </a:solidFill>
                <a:latin typeface="Times New Roman" panose="02020603050405020304" pitchFamily="18" charset="0"/>
                <a:cs typeface="Times New Roman" panose="02020603050405020304" pitchFamily="18" charset="0"/>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a:t>
            </a:r>
            <a:r>
              <a:rPr lang="kk-KZ" sz="1200" dirty="0">
                <a:latin typeface="Times New Roman" panose="02020603050405020304" pitchFamily="18" charset="0"/>
                <a:cs typeface="Times New Roman" panose="02020603050405020304" pitchFamily="18" charset="0"/>
              </a:rPr>
              <a:t>Жел солтүстік-шығыстан 3-8 </a:t>
            </a:r>
            <a:r>
              <a:rPr lang="kk-KZ" sz="1200" dirty="0">
                <a:solidFill>
                  <a:prstClr val="black"/>
                </a:solidFill>
                <a:latin typeface="Times New Roman" pitchFamily="18" charset="0"/>
                <a:cs typeface="Times New Roman" pitchFamily="18" charset="0"/>
              </a:rPr>
              <a:t>м/с. Ауа температурасы түнде 5-7° аяз, күндіз 8-10°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03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02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03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солтүстік-шығыстан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02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03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804672"/>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18009</TotalTime>
  <Words>613</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2556</cp:revision>
  <cp:lastPrinted>2021-07-01T03:56:27Z</cp:lastPrinted>
  <dcterms:created xsi:type="dcterms:W3CDTF">2018-03-27T06:03:00Z</dcterms:created>
  <dcterms:modified xsi:type="dcterms:W3CDTF">2022-10-01T09:06:34Z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