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87E49C3-99CE-4DB1-8AA6-A8E1902EAC8D}"/>
    <pc:docChg chg="custSel modSld">
      <pc:chgData name="Moldir Kabdualieva" userId="df42278df007c026" providerId="LiveId" clId="{587E49C3-99CE-4DB1-8AA6-A8E1902EAC8D}" dt="2022-10-01T09:01:26.581" v="32" actId="207"/>
      <pc:docMkLst>
        <pc:docMk/>
      </pc:docMkLst>
      <pc:sldChg chg="modSp mod">
        <pc:chgData name="Moldir Kabdualieva" userId="df42278df007c026" providerId="LiveId" clId="{587E49C3-99CE-4DB1-8AA6-A8E1902EAC8D}" dt="2022-10-01T09:01:26.581" v="32" actId="207"/>
        <pc:sldMkLst>
          <pc:docMk/>
          <pc:sldMk cId="0" sldId="261"/>
        </pc:sldMkLst>
        <pc:graphicFrameChg chg="modGraphic">
          <ac:chgData name="Moldir Kabdualieva" userId="df42278df007c026" providerId="LiveId" clId="{587E49C3-99CE-4DB1-8AA6-A8E1902EAC8D}" dt="2022-10-01T09:00:35.572" v="30" actId="20577"/>
          <ac:graphicFrameMkLst>
            <pc:docMk/>
            <pc:sldMk cId="0" sldId="261"/>
            <ac:graphicFrameMk id="16" creationId="{94CC0974-E1E4-47F3-9A8B-49A879A3B96B}"/>
          </ac:graphicFrameMkLst>
        </pc:graphicFrameChg>
        <pc:graphicFrameChg chg="modGraphic">
          <ac:chgData name="Moldir Kabdualieva" userId="df42278df007c026" providerId="LiveId" clId="{587E49C3-99CE-4DB1-8AA6-A8E1902EAC8D}" dt="2022-10-01T09:01:26.581" v="32" actId="207"/>
          <ac:graphicFrameMkLst>
            <pc:docMk/>
            <pc:sldMk cId="0" sldId="261"/>
            <ac:graphicFrameMk id="19" creationId="{00000000-0000-0000-0000-000000000000}"/>
          </ac:graphicFrameMkLst>
        </pc:graphicFrameChg>
      </pc:sldChg>
      <pc:sldChg chg="modSp mod">
        <pc:chgData name="Moldir Kabdualieva" userId="df42278df007c026" providerId="LiveId" clId="{587E49C3-99CE-4DB1-8AA6-A8E1902EAC8D}" dt="2022-10-01T09:01:19.857" v="31"/>
        <pc:sldMkLst>
          <pc:docMk/>
          <pc:sldMk cId="334028445" sldId="265"/>
        </pc:sldMkLst>
        <pc:spChg chg="mod">
          <ac:chgData name="Moldir Kabdualieva" userId="df42278df007c026" providerId="LiveId" clId="{587E49C3-99CE-4DB1-8AA6-A8E1902EAC8D}" dt="2022-10-01T09:01:19.857" v="3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4021172"/>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274</a:t>
                      </a:r>
                      <a:r>
                        <a:rPr lang="ru-RU" altLang="x-none" sz="1600" b="1" i="1" baseline="0" dirty="0">
                          <a:solidFill>
                            <a:schemeClr val="tx2">
                              <a:lumMod val="75000"/>
                            </a:schemeClr>
                          </a:solidFill>
                          <a:latin typeface="Times New Roman" panose="02020603050405020304" pitchFamily="18" charset="0"/>
                          <a:cs typeface="Times New Roman" panose="02020603050405020304" pitchFamily="18" charset="0"/>
                        </a:rPr>
                        <a:t> </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01 </a:t>
                      </a:r>
                      <a:r>
                        <a:rPr lang="kk-KZ" altLang="zh-CN" sz="1200" b="1" i="1" u="none" baseline="0" dirty="0">
                          <a:solidFill>
                            <a:schemeClr val="tx2">
                              <a:lumMod val="75000"/>
                            </a:schemeClr>
                          </a:solidFill>
                          <a:latin typeface="Times New Roman" panose="02020603050405020304" pitchFamily="18" charset="0"/>
                          <a:cs typeface="Times New Roman" panose="02020603050405020304" pitchFamily="18" charset="0"/>
                        </a:rPr>
                        <a:t>қазан  </a:t>
                      </a:r>
                      <a:endParaRPr lang="zh-CN" altLang="x-none" sz="1200" b="1" i="1" u="none"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a:latin typeface="Times New Roman" panose="02020603050405020304" pitchFamily="18" charset="0"/>
                <a:cs typeface="Times New Roman" panose="02020603050405020304" pitchFamily="18" charset="0"/>
              </a:rPr>
              <a:t>01 қазан</a:t>
            </a:r>
            <a:r>
              <a:rPr lang="ru-RU" altLang="ru-RU" sz="1200" b="1">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308324"/>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02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01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02</a:t>
            </a:r>
            <a:r>
              <a:rPr lang="kk-KZ" altLang="ru-RU" sz="1200" b="1" dirty="0">
                <a:latin typeface="Times New Roman" panose="02020603050405020304" pitchFamily="18" charset="0"/>
                <a:cs typeface="Times New Roman" panose="02020603050405020304" pitchFamily="18" charset="0"/>
              </a:rPr>
              <a:t>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gn="just"/>
            <a:r>
              <a:rPr lang="kk-KZ" sz="1200" dirty="0">
                <a:solidFill>
                  <a:prstClr val="black"/>
                </a:solidFill>
                <a:latin typeface="Times New Roman" pitchFamily="18" charset="0"/>
                <a:ea typeface="Calibri"/>
                <a:cs typeface="Times New Roman" pitchFamily="18" charset="0"/>
              </a:rPr>
              <a:t>          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2-4, күндіз 13-15 градус жылы болады.</a:t>
            </a: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02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a:ea typeface="Calibri"/>
              </a:rPr>
              <a:t>     </a:t>
            </a:r>
            <a:r>
              <a:rPr lang="kk-KZ" sz="1200" dirty="0">
                <a:solidFill>
                  <a:prstClr val="black"/>
                </a:solidFill>
                <a:latin typeface="Times New Roman" pitchFamily="18" charset="0"/>
                <a:ea typeface="Calibri"/>
                <a:cs typeface="Times New Roman" pitchFamily="18" charset="0"/>
              </a:rPr>
              <a:t>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a:t>
            </a:r>
            <a:r>
              <a:rPr lang="kk-KZ" sz="1200">
                <a:latin typeface="Times New Roman" pitchFamily="18" charset="0"/>
                <a:cs typeface="Times New Roman" pitchFamily="18" charset="0"/>
              </a:rPr>
              <a:t>түнде 3-5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02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02</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38552482"/>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14008</TotalTime>
  <Words>595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2647</cp:revision>
  <cp:lastPrinted>2022-09-30T06:07:11Z</cp:lastPrinted>
  <dcterms:created xsi:type="dcterms:W3CDTF">2018-03-27T06:03:00Z</dcterms:created>
  <dcterms:modified xsi:type="dcterms:W3CDTF">2022-10-01T09:01:28Z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