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71217A6-4D2F-444F-98E7-C254C1988594}"/>
    <pc:docChg chg="undo custSel modSld">
      <pc:chgData name="Moldir Kabdualieva" userId="df42278df007c026" providerId="LiveId" clId="{E71217A6-4D2F-444F-98E7-C254C1988594}" dt="2022-10-01T09:13:50.638" v="72" actId="14100"/>
      <pc:docMkLst>
        <pc:docMk/>
      </pc:docMkLst>
      <pc:sldChg chg="modSp mod">
        <pc:chgData name="Moldir Kabdualieva" userId="df42278df007c026" providerId="LiveId" clId="{E71217A6-4D2F-444F-98E7-C254C1988594}" dt="2022-10-01T09:12:07.358" v="64" actId="207"/>
        <pc:sldMkLst>
          <pc:docMk/>
          <pc:sldMk cId="0" sldId="261"/>
        </pc:sldMkLst>
        <pc:spChg chg="mod">
          <ac:chgData name="Moldir Kabdualieva" userId="df42278df007c026" providerId="LiveId" clId="{E71217A6-4D2F-444F-98E7-C254C1988594}" dt="2022-10-01T09:10:35.719" v="26" actId="20577"/>
          <ac:spMkLst>
            <pc:docMk/>
            <pc:sldMk cId="0" sldId="261"/>
            <ac:spMk id="14" creationId="{00000000-0000-0000-0000-000000000000}"/>
          </ac:spMkLst>
        </pc:spChg>
        <pc:spChg chg="mod">
          <ac:chgData name="Moldir Kabdualieva" userId="df42278df007c026" providerId="LiveId" clId="{E71217A6-4D2F-444F-98E7-C254C1988594}" dt="2022-10-01T09:12:07.358" v="64" actId="207"/>
          <ac:spMkLst>
            <pc:docMk/>
            <pc:sldMk cId="0" sldId="261"/>
            <ac:spMk id="20" creationId="{00000000-0000-0000-0000-000000000000}"/>
          </ac:spMkLst>
        </pc:spChg>
        <pc:graphicFrameChg chg="modGraphic">
          <ac:chgData name="Moldir Kabdualieva" userId="df42278df007c026" providerId="LiveId" clId="{E71217A6-4D2F-444F-98E7-C254C1988594}" dt="2022-10-01T09:11:08.477" v="63"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E71217A6-4D2F-444F-98E7-C254C1988594}" dt="2022-10-01T09:13:50.638" v="72" actId="14100"/>
        <pc:sldMkLst>
          <pc:docMk/>
          <pc:sldMk cId="334028445" sldId="265"/>
        </pc:sldMkLst>
        <pc:spChg chg="add del">
          <ac:chgData name="Moldir Kabdualieva" userId="df42278df007c026" providerId="LiveId" clId="{E71217A6-4D2F-444F-98E7-C254C1988594}" dt="2022-10-01T09:13:34.358" v="68" actId="22"/>
          <ac:spMkLst>
            <pc:docMk/>
            <pc:sldMk cId="334028445" sldId="265"/>
            <ac:spMk id="3" creationId="{845CBE06-0E21-0E80-08CE-2BC7E43E25DF}"/>
          </ac:spMkLst>
        </pc:spChg>
        <pc:spChg chg="add mod">
          <ac:chgData name="Moldir Kabdualieva" userId="df42278df007c026" providerId="LiveId" clId="{E71217A6-4D2F-444F-98E7-C254C1988594}" dt="2022-10-01T09:13:50.638" v="72" actId="14100"/>
          <ac:spMkLst>
            <pc:docMk/>
            <pc:sldMk cId="334028445" sldId="265"/>
            <ac:spMk id="6" creationId="{42B1F22F-D622-B17E-00B0-EACB3759DE09}"/>
          </ac:spMkLst>
        </pc:spChg>
        <pc:spChg chg="mod">
          <ac:chgData name="Moldir Kabdualieva" userId="df42278df007c026" providerId="LiveId" clId="{E71217A6-4D2F-444F-98E7-C254C1988594}" dt="2022-10-01T09:12:30.273" v="65"/>
          <ac:spMkLst>
            <pc:docMk/>
            <pc:sldMk cId="334028445" sldId="265"/>
            <ac:spMk id="18" creationId="{00000000-0000-0000-0000-000000000000}"/>
          </ac:spMkLst>
        </pc:spChg>
        <pc:spChg chg="del">
          <ac:chgData name="Moldir Kabdualieva" userId="df42278df007c026" providerId="LiveId" clId="{E71217A6-4D2F-444F-98E7-C254C1988594}" dt="2022-10-01T09:12:54.036" v="66"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48067280"/>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274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2308324"/>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02</a:t>
            </a:r>
            <a:r>
              <a:rPr lang="kk-KZ" sz="1200" b="1" dirty="0">
                <a:solidFill>
                  <a:srgbClr val="000000"/>
                </a:solidFill>
                <a:latin typeface="Times New Roman" panose="02020603050405020304" pitchFamily="18" charset="0"/>
                <a:cs typeface="Times New Roman" panose="02020603050405020304" pitchFamily="18" charset="0"/>
              </a:rPr>
              <a:t>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01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02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1-6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4-6 аяз, күндіз 7-9 жылы.</a:t>
            </a: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03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02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03 </a:t>
            </a:r>
            <a:r>
              <a:rPr lang="ru-RU" sz="1200" b="1" dirty="0" err="1">
                <a:solidFill>
                  <a:srgbClr val="000000"/>
                </a:solidFill>
                <a:latin typeface="Times New Roman" panose="02020603050405020304" pitchFamily="18" charset="0"/>
                <a:cs typeface="Times New Roman" panose="02020603050405020304" pitchFamily="18" charset="0"/>
              </a:rPr>
              <a:t>қазанны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a:t>
            </a:r>
            <a:r>
              <a:rPr lang="kk-KZ" sz="1200">
                <a:solidFill>
                  <a:prstClr val="black"/>
                </a:solidFill>
                <a:latin typeface="Times New Roman" pitchFamily="18" charset="0"/>
                <a:cs typeface="Times New Roman" pitchFamily="18" charset="0"/>
              </a:rPr>
              <a:t>Жел 3-8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3-5 аяз болады.</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048604367"/>
              </p:ext>
            </p:extLst>
          </p:nvPr>
        </p:nvGraphicFramePr>
        <p:xfrm>
          <a:off x="4983528" y="4253604"/>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25252" y="3630835"/>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5025121" y="2727238"/>
            <a:ext cx="4680169" cy="830997"/>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жоғары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6" name="TextBox 5">
            <a:extLst>
              <a:ext uri="{FF2B5EF4-FFF2-40B4-BE49-F238E27FC236}">
                <a16:creationId xmlns:a16="http://schemas.microsoft.com/office/drawing/2014/main" id="{42B1F22F-D622-B17E-00B0-EACB3759DE09}"/>
              </a:ext>
            </a:extLst>
          </p:cNvPr>
          <p:cNvSpPr txBox="1"/>
          <p:nvPr/>
        </p:nvSpPr>
        <p:spPr>
          <a:xfrm>
            <a:off x="251406" y="837856"/>
            <a:ext cx="4433502" cy="1754326"/>
          </a:xfrm>
          <a:prstGeom prst="rect">
            <a:avLst/>
          </a:prstGeom>
          <a:noFill/>
        </p:spPr>
        <p:txBody>
          <a:bodyPr wrap="square">
            <a:spAutoFit/>
          </a:bodyPr>
          <a:lstStyle/>
          <a:p>
            <a:pPr marL="0" inden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13577</TotalTime>
  <Words>627</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2375</cp:revision>
  <cp:lastPrinted>2021-07-01T07:38:07Z</cp:lastPrinted>
  <dcterms:created xsi:type="dcterms:W3CDTF">2018-03-27T06:03:00Z</dcterms:created>
  <dcterms:modified xsi:type="dcterms:W3CDTF">2022-10-01T09:13:58Z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