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92" autoAdjust="0"/>
    <p:restoredTop sz="94614" autoAdjust="0"/>
  </p:normalViewPr>
  <p:slideViewPr>
    <p:cSldViewPr showGuides="1">
      <p:cViewPr varScale="1">
        <p:scale>
          <a:sx n="69" d="100"/>
          <a:sy n="69" d="100"/>
        </p:scale>
        <p:origin x="77" y="21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E73BA409-F855-40BA-B7A8-4DB7388221AB}"/>
    <pc:docChg chg="modSld">
      <pc:chgData name="Moldir Kabdualieva" userId="df42278df007c026" providerId="LiveId" clId="{E73BA409-F855-40BA-B7A8-4DB7388221AB}" dt="2022-10-01T08:50:11.626" v="58" actId="20577"/>
      <pc:docMkLst>
        <pc:docMk/>
      </pc:docMkLst>
      <pc:sldChg chg="modSp mod">
        <pc:chgData name="Moldir Kabdualieva" userId="df42278df007c026" providerId="LiveId" clId="{E73BA409-F855-40BA-B7A8-4DB7388221AB}" dt="2022-10-01T08:50:02.648" v="42" actId="207"/>
        <pc:sldMkLst>
          <pc:docMk/>
          <pc:sldMk cId="0" sldId="261"/>
        </pc:sldMkLst>
        <pc:spChg chg="mod">
          <ac:chgData name="Moldir Kabdualieva" userId="df42278df007c026" providerId="LiveId" clId="{E73BA409-F855-40BA-B7A8-4DB7388221AB}" dt="2022-10-01T08:50:02.648" v="42" actId="207"/>
          <ac:spMkLst>
            <pc:docMk/>
            <pc:sldMk cId="0" sldId="261"/>
            <ac:spMk id="22" creationId="{25FFC0C9-CE5E-4A2A-B300-5B91E7365327}"/>
          </ac:spMkLst>
        </pc:spChg>
        <pc:graphicFrameChg chg="modGraphic">
          <ac:chgData name="Moldir Kabdualieva" userId="df42278df007c026" providerId="LiveId" clId="{E73BA409-F855-40BA-B7A8-4DB7388221AB}" dt="2022-10-01T08:49:38.578" v="41" actId="20577"/>
          <ac:graphicFrameMkLst>
            <pc:docMk/>
            <pc:sldMk cId="0" sldId="261"/>
            <ac:graphicFrameMk id="15" creationId="{94CC0974-E1E4-47F3-9A8B-49A879A3B96B}"/>
          </ac:graphicFrameMkLst>
        </pc:graphicFrameChg>
      </pc:sldChg>
      <pc:sldChg chg="modSp mod">
        <pc:chgData name="Moldir Kabdualieva" userId="df42278df007c026" providerId="LiveId" clId="{E73BA409-F855-40BA-B7A8-4DB7388221AB}" dt="2022-10-01T08:50:11.626" v="58" actId="20577"/>
        <pc:sldMkLst>
          <pc:docMk/>
          <pc:sldMk cId="334028445" sldId="265"/>
        </pc:sldMkLst>
        <pc:spChg chg="mod">
          <ac:chgData name="Moldir Kabdualieva" userId="df42278df007c026" providerId="LiveId" clId="{E73BA409-F855-40BA-B7A8-4DB7388221AB}" dt="2022-10-01T08:50:11.626" v="58"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KZ" dirty="0"/>
          </a:p>
        </p:txBody>
      </p:sp>
    </p:spTree>
    <p:extLst>
      <p:ext uri="{BB962C8B-B14F-4D97-AF65-F5344CB8AC3E}">
        <p14:creationId xmlns:p14="http://schemas.microsoft.com/office/powerpoint/2010/main" val="129116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60277"/>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152843447"/>
              </p:ext>
            </p:extLst>
          </p:nvPr>
        </p:nvGraphicFramePr>
        <p:xfrm>
          <a:off x="307975" y="3186321"/>
          <a:ext cx="4465638" cy="1965960"/>
        </p:xfrm>
        <a:graphic>
          <a:graphicData uri="http://schemas.openxmlformats.org/drawingml/2006/table">
            <a:tbl>
              <a:tblPr/>
              <a:tblGrid>
                <a:gridCol w="4465638">
                  <a:extLst>
                    <a:ext uri="{9D8B030D-6E8A-4147-A177-3AD203B41FA5}">
                      <a16:colId xmlns:a16="http://schemas.microsoft.com/office/drawing/2014/main" val="20000"/>
                    </a:ext>
                  </a:extLst>
                </a:gridCol>
              </a:tblGrid>
              <a:tr h="17888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274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rgbClr val="002060"/>
                          </a:solidFill>
                          <a:latin typeface="Times New Roman" panose="02020603050405020304" pitchFamily="18" charset="0"/>
                          <a:cs typeface="Times New Roman" panose="02020603050405020304" pitchFamily="18" charset="0"/>
                        </a:rPr>
                        <a:t>2022 жыл 01 казан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05399"/>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a:latin typeface="Times New Roman" panose="02020603050405020304" pitchFamily="18" charset="0"/>
                <a:cs typeface="Times New Roman" panose="02020603050405020304" pitchFamily="18" charset="0"/>
              </a:rPr>
              <a:t>01 казан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020529441"/>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5014225" y="131087"/>
            <a:ext cx="4701348" cy="1615827"/>
          </a:xfrm>
          <a:prstGeom prst="rect">
            <a:avLst/>
          </a:prstGeom>
        </p:spPr>
        <p:txBody>
          <a:bodyPr wrap="square" anchor="ctr">
            <a:spAutoFit/>
          </a:bodyPr>
          <a:lstStyle/>
          <a:p>
            <a:pPr algn="ctr"/>
            <a:r>
              <a:rPr lang="ru-RU" altLang="ru-RU" sz="1100" b="1" dirty="0">
                <a:latin typeface="Times New Roman" panose="02020603050405020304" pitchFamily="18" charset="0"/>
                <a:cs typeface="Times New Roman" panose="02020603050405020304" pitchFamily="18" charset="0"/>
              </a:rPr>
              <a:t>Павлодар қаласы бойынша 02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a:t>
            </a:r>
          </a:p>
          <a:p>
            <a:pPr algn="ct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ауа-райы болжамы</a:t>
            </a:r>
          </a:p>
          <a:p>
            <a:pPr algn="ctr"/>
            <a:r>
              <a:rPr lang="ru-RU" altLang="ru-RU" sz="1100" b="1" dirty="0">
                <a:latin typeface="Times New Roman" panose="02020603050405020304" pitchFamily="18" charset="0"/>
                <a:cs typeface="Times New Roman" panose="02020603050405020304" pitchFamily="18" charset="0"/>
              </a:rPr>
              <a:t>2022 ж. 01 қазанда с. 21-ден. 02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с. 21-ге дейін</a:t>
            </a:r>
          </a:p>
          <a:p>
            <a:pPr algn="just"/>
            <a:r>
              <a:rPr lang="kk-KZ" sz="1100" dirty="0">
                <a:latin typeface="Times New Roman" panose="02020603050405020304" pitchFamily="18" charset="0"/>
                <a:ea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cs typeface="Times New Roman" panose="02020603050405020304" pitchFamily="18" charset="0"/>
              </a:rPr>
              <a:t>Ж</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ауын-шашынсыз</a:t>
            </a:r>
            <a:r>
              <a:rPr lang="kk-KZ" sz="1100" dirty="0">
                <a:latin typeface="Times New Roman" panose="02020603050405020304" pitchFamily="18" charset="0"/>
                <a:cs typeface="Times New Roman" panose="02020603050405020304" pitchFamily="18" charset="0"/>
              </a:rPr>
              <a:t>. </a:t>
            </a:r>
            <a:r>
              <a:rPr lang="kk-KZ" sz="1100" kern="14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Солтүстік-ш</a:t>
            </a:r>
            <a:r>
              <a:rPr lang="kk-KZ" sz="1100" kern="1400">
                <a:solidFill>
                  <a:srgbClr val="000000"/>
                </a:solidFill>
                <a:latin typeface="Times New Roman" panose="02020603050405020304" pitchFamily="18" charset="0"/>
                <a:ea typeface="Times New Roman" panose="02020603050405020304" pitchFamily="18" charset="0"/>
              </a:rPr>
              <a:t>ығыстан</a:t>
            </a:r>
            <a:r>
              <a:rPr lang="kk-KZ" sz="1100" kern="14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жел соғады, күші 7-12 м/с. </a:t>
            </a:r>
            <a:r>
              <a:rPr lang="ru-RU" sz="1100" dirty="0">
                <a:solidFill>
                  <a:srgbClr val="000000"/>
                </a:solidFill>
                <a:latin typeface="Times New Roman" panose="02020603050405020304" pitchFamily="18" charset="0"/>
                <a:cs typeface="Times New Roman" panose="02020603050405020304" pitchFamily="18" charset="0"/>
              </a:rPr>
              <a:t>Ауа температурасы </a:t>
            </a:r>
            <a:r>
              <a:rPr lang="ru-RU" sz="1100" dirty="0" err="1">
                <a:solidFill>
                  <a:srgbClr val="000000"/>
                </a:solidFill>
                <a:latin typeface="Times New Roman" panose="02020603050405020304" pitchFamily="18" charset="0"/>
                <a:cs typeface="Times New Roman" panose="02020603050405020304" pitchFamily="18" charset="0"/>
              </a:rPr>
              <a:t>түнде</a:t>
            </a:r>
            <a:r>
              <a:rPr lang="ru-RU" sz="1100" dirty="0">
                <a:solidFill>
                  <a:srgbClr val="000000"/>
                </a:solidFill>
                <a:latin typeface="Times New Roman" panose="02020603050405020304" pitchFamily="18" charset="0"/>
                <a:cs typeface="Times New Roman" panose="02020603050405020304" pitchFamily="18" charset="0"/>
              </a:rPr>
              <a:t> 3-5 </a:t>
            </a:r>
            <a:r>
              <a:rPr lang="ru-RU" sz="1100" dirty="0" err="1">
                <a:solidFill>
                  <a:srgbClr val="000000"/>
                </a:solidFill>
                <a:latin typeface="Times New Roman" panose="02020603050405020304" pitchFamily="18" charset="0"/>
                <a:cs typeface="Times New Roman" panose="02020603050405020304" pitchFamily="18" charset="0"/>
              </a:rPr>
              <a:t>аяз</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күндіз 5-7 жылы.</a:t>
            </a:r>
            <a:endParaRPr lang="ru-RU" sz="1100" b="1" dirty="0">
              <a:solidFill>
                <a:schemeClr val="tx1">
                  <a:lumMod val="75000"/>
                  <a:lumOff val="25000"/>
                </a:schemeClr>
              </a:solidFill>
              <a:latin typeface="Times New Roman" panose="02020603050405020304" pitchFamily="18" charset="0"/>
              <a:cs typeface="Times New Roman" panose="02020603050405020304" pitchFamily="18" charset="0"/>
            </a:endParaRP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03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қазанға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02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қазан</a:t>
            </a:r>
            <a:r>
              <a:rPr lang="kk-KZ" sz="1100" b="1" dirty="0">
                <a:solidFill>
                  <a:prstClr val="black">
                    <a:lumMod val="75000"/>
                    <a:lumOff val="25000"/>
                  </a:prstClr>
                </a:solidFill>
                <a:latin typeface="Times New Roman" panose="02020603050405020304" pitchFamily="18" charset="0"/>
                <a:cs typeface="Times New Roman" panose="02020603050405020304" pitchFamily="18" charset="0"/>
              </a:rPr>
              <a:t>нан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03 </a:t>
            </a:r>
            <a:r>
              <a:rPr lang="kk-KZ" sz="1100" b="1" dirty="0">
                <a:latin typeface="Times New Roman" panose="02020603050405020304" pitchFamily="18" charset="0"/>
                <a:cs typeface="Times New Roman" panose="02020603050405020304" pitchFamily="18" charset="0"/>
              </a:rPr>
              <a:t>қазанға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p>
          <a:p>
            <a:pPr algn="just"/>
            <a:r>
              <a:rPr lang="kk-KZ" sz="1100" kern="1400" dirty="0">
                <a:solidFill>
                  <a:srgbClr val="000000"/>
                </a:solidFill>
                <a:latin typeface="Times New Roman" panose="02020603050405020304" pitchFamily="18" charset="0"/>
                <a:cs typeface="Times New Roman" panose="02020603050405020304" pitchFamily="18" charset="0"/>
              </a:rPr>
              <a:t>         Ж</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ауын-шашынсыз. Солтүстік-ш</a:t>
            </a:r>
            <a:r>
              <a:rPr lang="kk-KZ" sz="1100" kern="1400" dirty="0">
                <a:solidFill>
                  <a:srgbClr val="000000"/>
                </a:solidFill>
                <a:latin typeface="Times New Roman" panose="02020603050405020304" pitchFamily="18" charset="0"/>
                <a:ea typeface="Times New Roman" panose="02020603050405020304" pitchFamily="18" charset="0"/>
              </a:rPr>
              <a:t>ығыстан</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жел соғады, күші 7-12 м/с. </a:t>
            </a:r>
            <a:r>
              <a:rPr lang="ru-RU" sz="1100" dirty="0">
                <a:solidFill>
                  <a:srgbClr val="000000"/>
                </a:solidFill>
                <a:latin typeface="Times New Roman" panose="02020603050405020304" pitchFamily="18" charset="0"/>
                <a:cs typeface="Times New Roman" panose="02020603050405020304" pitchFamily="18" charset="0"/>
              </a:rPr>
              <a:t>Ауа температурасы </a:t>
            </a:r>
            <a:r>
              <a:rPr lang="ru-RU" sz="1100" dirty="0" err="1">
                <a:solidFill>
                  <a:srgbClr val="000000"/>
                </a:solidFill>
                <a:latin typeface="Times New Roman" panose="02020603050405020304" pitchFamily="18" charset="0"/>
                <a:cs typeface="Times New Roman" panose="02020603050405020304" pitchFamily="18" charset="0"/>
              </a:rPr>
              <a:t>түнде</a:t>
            </a:r>
            <a:r>
              <a:rPr lang="ru-RU" sz="1100" dirty="0">
                <a:solidFill>
                  <a:srgbClr val="000000"/>
                </a:solidFill>
                <a:latin typeface="Times New Roman" panose="02020603050405020304" pitchFamily="18" charset="0"/>
                <a:cs typeface="Times New Roman" panose="02020603050405020304" pitchFamily="18" charset="0"/>
              </a:rPr>
              <a:t> 2-4 </a:t>
            </a:r>
            <a:r>
              <a:rPr lang="ru-RU" sz="1100" dirty="0" err="1">
                <a:solidFill>
                  <a:srgbClr val="000000"/>
                </a:solidFill>
                <a:latin typeface="Times New Roman" panose="02020603050405020304" pitchFamily="18" charset="0"/>
                <a:cs typeface="Times New Roman" panose="02020603050405020304" pitchFamily="18" charset="0"/>
              </a:rPr>
              <a:t>аяз</a:t>
            </a:r>
            <a:r>
              <a:rPr lang="ru-RU" sz="1100" dirty="0">
                <a:solidFill>
                  <a:srgbClr val="000000"/>
                </a:solidFill>
                <a:latin typeface="Times New Roman" panose="02020603050405020304" pitchFamily="18" charset="0"/>
                <a:cs typeface="Times New Roman" panose="02020603050405020304" pitchFamily="18" charset="0"/>
              </a:rPr>
              <a:t>. </a:t>
            </a:r>
          </a:p>
        </p:txBody>
      </p:sp>
      <p:sp>
        <p:nvSpPr>
          <p:cNvPr id="22" name="TextBox 13">
            <a:extLst>
              <a:ext uri="{FF2B5EF4-FFF2-40B4-BE49-F238E27FC236}">
                <a16:creationId xmlns:a16="http://schemas.microsoft.com/office/drawing/2014/main" id="{25FFC0C9-CE5E-4A2A-B300-5B91E7365327}"/>
              </a:ext>
            </a:extLst>
          </p:cNvPr>
          <p:cNvSpPr txBox="1"/>
          <p:nvPr/>
        </p:nvSpPr>
        <p:spPr>
          <a:xfrm>
            <a:off x="4976504" y="1844825"/>
            <a:ext cx="4715565"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02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schemeClr val="tx1"/>
                </a:solidFill>
                <a:latin typeface="Times New Roman" panose="02020603050405020304" pitchFamily="18" charset="0"/>
                <a:cs typeface="Times New Roman" panose="02020603050405020304" pitchFamily="18" charset="0"/>
              </a:rPr>
              <a:t>азаннан</a:t>
            </a:r>
            <a:r>
              <a:rPr lang="ru-RU" sz="1200" dirty="0">
                <a:solidFill>
                  <a:schemeClr val="tx1"/>
                </a:solidFill>
                <a:latin typeface="Times New Roman" panose="02020603050405020304" pitchFamily="18" charset="0"/>
                <a:cs typeface="Times New Roman" panose="02020603050405020304" pitchFamily="18" charset="0"/>
              </a:rPr>
              <a:t>, 03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schemeClr val="tx1"/>
                </a:solidFill>
                <a:latin typeface="Times New Roman" panose="02020603050405020304" pitchFamily="18" charset="0"/>
                <a:cs typeface="Times New Roman" panose="02020603050405020304" pitchFamily="18" charset="0"/>
              </a:rPr>
              <a:t>азанына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метеорологиялық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lvl="0" algn="just"/>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бойынша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pic>
        <p:nvPicPr>
          <p:cNvPr id="21" name="Рисунок 20">
            <a:extLst>
              <a:ext uri="{FF2B5EF4-FFF2-40B4-BE49-F238E27FC236}">
                <a16:creationId xmlns:a16="http://schemas.microsoft.com/office/drawing/2014/main" id="{CA408AB8-0CD4-4017-A25B-3FE2672E59E7}"/>
              </a:ext>
            </a:extLst>
          </p:cNvPr>
          <p:cNvPicPr>
            <a:picLocks noChangeAspect="1"/>
          </p:cNvPicPr>
          <p:nvPr/>
        </p:nvPicPr>
        <p:blipFill>
          <a:blip r:embed="rId4"/>
          <a:stretch>
            <a:fillRect/>
          </a:stretch>
        </p:blipFill>
        <p:spPr>
          <a:xfrm>
            <a:off x="4953000" y="2859862"/>
            <a:ext cx="4797968" cy="46166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00270" y="418843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772416"/>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17365</TotalTime>
  <Words>598</Words>
  <Application>Microsoft Office PowerPoint</Application>
  <PresentationFormat>Лист A4 (210x297 мм)</PresentationFormat>
  <Paragraphs>102</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2835</cp:revision>
  <cp:lastPrinted>2022-05-31T05:49:59Z</cp:lastPrinted>
  <dcterms:created xsi:type="dcterms:W3CDTF">2018-03-27T06:03:00Z</dcterms:created>
  <dcterms:modified xsi:type="dcterms:W3CDTF">2022-10-01T08:50:20Z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