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232BB9-7C4E-4963-B205-7A4300A4C85C}" v="1" dt="2022-10-01T08:56:50.6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2232BB9-7C4E-4963-B205-7A4300A4C85C}"/>
    <pc:docChg chg="modSld">
      <pc:chgData name="Moldir Kabdualieva" userId="df42278df007c026" providerId="LiveId" clId="{B2232BB9-7C4E-4963-B205-7A4300A4C85C}" dt="2022-10-01T08:57:30.557" v="15"/>
      <pc:docMkLst>
        <pc:docMk/>
      </pc:docMkLst>
      <pc:sldChg chg="modSp mod">
        <pc:chgData name="Moldir Kabdualieva" userId="df42278df007c026" providerId="LiveId" clId="{B2232BB9-7C4E-4963-B205-7A4300A4C85C}" dt="2022-10-01T08:57:01.173" v="14" actId="20577"/>
        <pc:sldMkLst>
          <pc:docMk/>
          <pc:sldMk cId="0" sldId="261"/>
        </pc:sldMkLst>
        <pc:spChg chg="mod">
          <ac:chgData name="Moldir Kabdualieva" userId="df42278df007c026" providerId="LiveId" clId="{B2232BB9-7C4E-4963-B205-7A4300A4C85C}" dt="2022-10-01T08:57:01.173" v="14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B2232BB9-7C4E-4963-B205-7A4300A4C85C}" dt="2022-10-01T08:56:50.664" v="1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B2232BB9-7C4E-4963-B205-7A4300A4C85C}" dt="2022-10-01T08:57:30.557" v="15"/>
        <pc:sldMkLst>
          <pc:docMk/>
          <pc:sldMk cId="334028445" sldId="265"/>
        </pc:sldMkLst>
        <pc:spChg chg="mod">
          <ac:chgData name="Moldir Kabdualieva" userId="df42278df007c026" providerId="LiveId" clId="{B2232BB9-7C4E-4963-B205-7A4300A4C85C}" dt="2022-10-01T08:57:30.557" v="15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6016928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№274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01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785918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01 октября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02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kk-KZ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   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 3-8 м/с. Температура воздуха ночью 3-5° мороза, днем 8-10°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03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Ветер северо-восточный 2-7 м/с. Температура воздуха  ночью 3-5°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5024438" y="2128877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03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5017184" y="329289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17011</TotalTime>
  <Words>613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2434</cp:revision>
  <cp:lastPrinted>2021-07-01T03:56:27Z</cp:lastPrinted>
  <dcterms:created xsi:type="dcterms:W3CDTF">2018-03-27T06:03:00Z</dcterms:created>
  <dcterms:modified xsi:type="dcterms:W3CDTF">2022-10-01T08:57:32Z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