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D70A1B7-EEE6-4C4F-8216-BCA1346E2A2A}"/>
    <pc:docChg chg="modSld">
      <pc:chgData name="Moldir Kabdualieva" userId="df42278df007c026" providerId="LiveId" clId="{FD70A1B7-EEE6-4C4F-8216-BCA1346E2A2A}" dt="2022-10-01T09:04:08.204" v="52"/>
      <pc:docMkLst>
        <pc:docMk/>
      </pc:docMkLst>
      <pc:sldChg chg="modSp mod">
        <pc:chgData name="Moldir Kabdualieva" userId="df42278df007c026" providerId="LiveId" clId="{FD70A1B7-EEE6-4C4F-8216-BCA1346E2A2A}" dt="2022-10-01T09:03:14.862" v="51" actId="20577"/>
        <pc:sldMkLst>
          <pc:docMk/>
          <pc:sldMk cId="0" sldId="261"/>
        </pc:sldMkLst>
        <pc:graphicFrameChg chg="modGraphic">
          <ac:chgData name="Moldir Kabdualieva" userId="df42278df007c026" providerId="LiveId" clId="{FD70A1B7-EEE6-4C4F-8216-BCA1346E2A2A}" dt="2022-10-01T09:03:14.862" v="51" actId="20577"/>
          <ac:graphicFrameMkLst>
            <pc:docMk/>
            <pc:sldMk cId="0" sldId="261"/>
            <ac:graphicFrameMk id="15" creationId="{94CC0974-E1E4-47F3-9A8B-49A879A3B96B}"/>
          </ac:graphicFrameMkLst>
        </pc:graphicFrameChg>
      </pc:sldChg>
      <pc:sldChg chg="modSp mod">
        <pc:chgData name="Moldir Kabdualieva" userId="df42278df007c026" providerId="LiveId" clId="{FD70A1B7-EEE6-4C4F-8216-BCA1346E2A2A}" dt="2022-10-01T09:04:08.204" v="52"/>
        <pc:sldMkLst>
          <pc:docMk/>
          <pc:sldMk cId="334028445" sldId="265"/>
        </pc:sldMkLst>
        <pc:spChg chg="mod">
          <ac:chgData name="Moldir Kabdualieva" userId="df42278df007c026" providerId="LiveId" clId="{FD70A1B7-EEE6-4C4F-8216-BCA1346E2A2A}" dt="2022-10-01T09:04:08.204" v="52"/>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9610706"/>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 </a:t>
            </a:r>
            <a:r>
              <a:rPr lang="kk-KZ" altLang="ru-RU" sz="1200" b="1">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54639313"/>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615827"/>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02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01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kk-KZ" altLang="ru-RU" sz="1100" b="1" dirty="0">
                <a:solidFill>
                  <a:srgbClr val="000000"/>
                </a:solidFill>
                <a:latin typeface="Times New Roman" panose="02020603050405020304" pitchFamily="18" charset="0"/>
                <a:cs typeface="Times New Roman" panose="02020603050405020304" pitchFamily="18" charset="0"/>
              </a:rPr>
              <a:t>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02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03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sp>
        <p:nvSpPr>
          <p:cNvPr id="22" name="TextBox 13"/>
          <p:cNvSpPr txBox="1"/>
          <p:nvPr/>
        </p:nvSpPr>
        <p:spPr>
          <a:xfrm>
            <a:off x="4971874" y="3512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841531"/>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02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14445</TotalTime>
  <Words>614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2444</cp:revision>
  <cp:lastPrinted>2021-07-01T03:56:27Z</cp:lastPrinted>
  <dcterms:created xsi:type="dcterms:W3CDTF">2018-03-27T06:03:00Z</dcterms:created>
  <dcterms:modified xsi:type="dcterms:W3CDTF">2022-10-01T09:04:18Z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