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382245-44CA-49A9-8B33-66552E517556}" v="1" dt="2022-10-01T08:49:57.6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7382245-44CA-49A9-8B33-66552E517556}"/>
    <pc:docChg chg="modSld">
      <pc:chgData name="Moldir Kabdualieva" userId="df42278df007c026" providerId="LiveId" clId="{17382245-44CA-49A9-8B33-66552E517556}" dt="2022-10-01T08:50:19.764" v="1"/>
      <pc:docMkLst>
        <pc:docMk/>
      </pc:docMkLst>
      <pc:sldChg chg="modSp">
        <pc:chgData name="Moldir Kabdualieva" userId="df42278df007c026" providerId="LiveId" clId="{17382245-44CA-49A9-8B33-66552E517556}" dt="2022-10-01T08:49:57.693" v="0"/>
        <pc:sldMkLst>
          <pc:docMk/>
          <pc:sldMk cId="0" sldId="261"/>
        </pc:sldMkLst>
        <pc:graphicFrameChg chg="mod">
          <ac:chgData name="Moldir Kabdualieva" userId="df42278df007c026" providerId="LiveId" clId="{17382245-44CA-49A9-8B33-66552E517556}" dt="2022-10-01T08:49:57.69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17382245-44CA-49A9-8B33-66552E517556}" dt="2022-10-01T08:50:19.764" v="1"/>
        <pc:sldMkLst>
          <pc:docMk/>
          <pc:sldMk cId="334028445" sldId="265"/>
        </pc:sldMkLst>
        <pc:spChg chg="mod">
          <ac:chgData name="Moldir Kabdualieva" userId="df42278df007c026" providerId="LiveId" clId="{17382245-44CA-49A9-8B33-66552E517556}" dt="2022-10-01T08:50:19.764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726715655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274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01 </a:t>
            </a:r>
            <a:r>
              <a:rPr lang="ru-RU" altLang="ru-RU" sz="12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altLang="zh-CN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тября</a:t>
            </a:r>
            <a:r>
              <a:rPr lang="ru-RU" altLang="zh-CN" sz="12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528624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78116"/>
            <a:ext cx="4840289" cy="170816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02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01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02 октября 2022 г.</a:t>
            </a:r>
            <a:endParaRPr lang="ru-RU" altLang="en-US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Без осадков. </a:t>
            </a:r>
            <a:r>
              <a:rPr lang="ru-RU" sz="110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северо-восточный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7-12 м/с. Температура воздуха ночью 3-5 мороза, днем 5-7 тепла.</a:t>
            </a:r>
          </a:p>
          <a:p>
            <a:pPr algn="just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на 03 октября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02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09 ч. 03 октября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Без осадков. Ветер северо-восточный 7-12 м/с. Температура воздуха ночью 2-4 мороза.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02 октября, ночью 03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17520</TotalTime>
  <Words>646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2795</cp:revision>
  <cp:lastPrinted>2021-11-30T05:55:24Z</cp:lastPrinted>
  <dcterms:created xsi:type="dcterms:W3CDTF">2018-03-27T06:03:00Z</dcterms:created>
  <dcterms:modified xsi:type="dcterms:W3CDTF">2022-10-01T08:50:25Z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