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F55A1BE-5CAE-41C9-AE44-E8E036EC4B91}"/>
    <pc:docChg chg="modSld">
      <pc:chgData name="Moldir Kabdualieva" userId="df42278df007c026" providerId="LiveId" clId="{1F55A1BE-5CAE-41C9-AE44-E8E036EC4B91}" dt="2022-10-01T08:26:59.627" v="64"/>
      <pc:docMkLst>
        <pc:docMk/>
      </pc:docMkLst>
      <pc:sldChg chg="modSp mod">
        <pc:chgData name="Moldir Kabdualieva" userId="df42278df007c026" providerId="LiveId" clId="{1F55A1BE-5CAE-41C9-AE44-E8E036EC4B91}" dt="2022-10-01T08:25:50.650" v="63" actId="20577"/>
        <pc:sldMkLst>
          <pc:docMk/>
          <pc:sldMk cId="0" sldId="261"/>
        </pc:sldMkLst>
        <pc:spChg chg="mod">
          <ac:chgData name="Moldir Kabdualieva" userId="df42278df007c026" providerId="LiveId" clId="{1F55A1BE-5CAE-41C9-AE44-E8E036EC4B91}" dt="2022-10-01T08:25:17.297" v="20" actId="20577"/>
          <ac:spMkLst>
            <pc:docMk/>
            <pc:sldMk cId="0" sldId="261"/>
            <ac:spMk id="14" creationId="{00000000-0000-0000-0000-000000000000}"/>
          </ac:spMkLst>
        </pc:spChg>
        <pc:graphicFrameChg chg="modGraphic">
          <ac:chgData name="Moldir Kabdualieva" userId="df42278df007c026" providerId="LiveId" clId="{1F55A1BE-5CAE-41C9-AE44-E8E036EC4B91}" dt="2022-10-01T08:25:50.650" v="63" actId="20577"/>
          <ac:graphicFrameMkLst>
            <pc:docMk/>
            <pc:sldMk cId="0" sldId="261"/>
            <ac:graphicFrameMk id="23" creationId="{94CC0974-E1E4-47F3-9A8B-49A879A3B96B}"/>
          </ac:graphicFrameMkLst>
        </pc:graphicFrameChg>
      </pc:sldChg>
      <pc:sldChg chg="modSp mod">
        <pc:chgData name="Moldir Kabdualieva" userId="df42278df007c026" providerId="LiveId" clId="{1F55A1BE-5CAE-41C9-AE44-E8E036EC4B91}" dt="2022-10-01T08:26:59.627" v="64"/>
        <pc:sldMkLst>
          <pc:docMk/>
          <pc:sldMk cId="334028445" sldId="265"/>
        </pc:sldMkLst>
        <pc:spChg chg="mod">
          <ac:chgData name="Moldir Kabdualieva" userId="df42278df007c026" providerId="LiveId" clId="{1F55A1BE-5CAE-41C9-AE44-E8E036EC4B91}" dt="2022-10-01T08:26:59.627" v="64"/>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11789934"/>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274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02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03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925493790"/>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02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01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02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Аздаған</a:t>
            </a:r>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бұлтты</a:t>
            </a:r>
            <a:r>
              <a:rPr lang="kk-KZ" sz="1100" dirty="0">
                <a:solidFill>
                  <a:srgbClr val="000000"/>
                </a:solidFill>
                <a:latin typeface="Times New Roman" panose="02020603050405020304" pitchFamily="18" charset="0"/>
                <a:cs typeface="Times New Roman" panose="02020603050405020304" pitchFamily="18" charset="0"/>
                <a:sym typeface="+mn-ea"/>
              </a:rPr>
              <a:t>, жауын-шашынсыз</a:t>
            </a:r>
            <a:r>
              <a:rPr lang="kk-KZ" sz="1100" dirty="0">
                <a:solidFill>
                  <a:prstClr val="black"/>
                </a:solidFill>
                <a:latin typeface="Times New Roman" pitchFamily="18" charset="0"/>
                <a:cs typeface="Times New Roman" pitchFamily="18" charset="0"/>
              </a:rPr>
              <a:t>. Жел</a:t>
            </a:r>
            <a:r>
              <a:rPr lang="kk-KZ" sz="1100" dirty="0">
                <a:solidFill>
                  <a:srgbClr val="000000"/>
                </a:solidFill>
                <a:latin typeface="Times New Roman" panose="02020603050405020304" pitchFamily="18" charset="0"/>
                <a:cs typeface="Times New Roman" panose="02020603050405020304" pitchFamily="18" charset="0"/>
                <a:sym typeface="+mn-ea"/>
              </a:rPr>
              <a:t> шығыстан, оңтүстік-шығыстан, </a:t>
            </a:r>
            <a:r>
              <a:rPr lang="kk-KZ" sz="1100" dirty="0">
                <a:solidFill>
                  <a:prstClr val="black"/>
                </a:solidFill>
                <a:latin typeface="Times New Roman" pitchFamily="18" charset="0"/>
                <a:cs typeface="Times New Roman" pitchFamily="18" charset="0"/>
              </a:rPr>
              <a:t>күші 9-14 м/с. Ауа температурасы түнде 14-16, күндіз 23-25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03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02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03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Ашық</a:t>
            </a:r>
            <a:r>
              <a:rPr lang="kk-KZ" sz="1100" dirty="0">
                <a:solidFill>
                  <a:srgbClr val="000000"/>
                </a:solidFill>
                <a:latin typeface="Times New Roman" panose="02020603050405020304" pitchFamily="18" charset="0"/>
                <a:cs typeface="Times New Roman" panose="02020603050405020304" pitchFamily="18" charset="0"/>
                <a:sym typeface="+mn-ea"/>
              </a:rPr>
              <a:t>, </a:t>
            </a:r>
            <a:r>
              <a:rPr lang="kk-KZ" sz="1100" dirty="0">
                <a:solidFill>
                  <a:prstClr val="black"/>
                </a:solidFill>
                <a:latin typeface="Times New Roman" pitchFamily="18" charset="0"/>
                <a:cs typeface="Times New Roman" pitchFamily="18" charset="0"/>
              </a:rPr>
              <a:t>жауын-шашынсыз. </a:t>
            </a:r>
            <a:r>
              <a:rPr lang="kk-KZ" sz="1100" dirty="0">
                <a:solidFill>
                  <a:srgbClr val="000000"/>
                </a:solidFill>
                <a:latin typeface="Times New Roman" panose="02020603050405020304" pitchFamily="18" charset="0"/>
                <a:cs typeface="Times New Roman" panose="02020603050405020304" pitchFamily="18" charset="0"/>
                <a:sym typeface="+mn-ea"/>
              </a:rPr>
              <a:t>Жел оңтүстік-шығыстан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a:t>
            </a:r>
            <a:r>
              <a:rPr lang="kk-KZ" sz="1100">
                <a:solidFill>
                  <a:prstClr val="black"/>
                </a:solidFill>
                <a:latin typeface="Times New Roman" pitchFamily="18" charset="0"/>
                <a:cs typeface="Times New Roman" pitchFamily="18" charset="0"/>
              </a:rPr>
              <a:t>күші 9-14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14-16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18029</TotalTime>
  <Words>620</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2418</cp:revision>
  <cp:lastPrinted>2021-07-01T07:38:07Z</cp:lastPrinted>
  <dcterms:created xsi:type="dcterms:W3CDTF">2018-03-27T06:03:00Z</dcterms:created>
  <dcterms:modified xsi:type="dcterms:W3CDTF">2022-10-01T08:27:05Z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