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81AA976-AF51-44EF-B19C-7B8E30F0F1F6}"/>
    <pc:docChg chg="undo custSel modSld">
      <pc:chgData name="Moldir Kabdualieva" userId="df42278df007c026" providerId="LiveId" clId="{881AA976-AF51-44EF-B19C-7B8E30F0F1F6}" dt="2022-10-01T08:52:03.490" v="40"/>
      <pc:docMkLst>
        <pc:docMk/>
      </pc:docMkLst>
      <pc:sldChg chg="modSp mod">
        <pc:chgData name="Moldir Kabdualieva" userId="df42278df007c026" providerId="LiveId" clId="{881AA976-AF51-44EF-B19C-7B8E30F0F1F6}" dt="2022-10-01T08:51:07.743" v="37" actId="20577"/>
        <pc:sldMkLst>
          <pc:docMk/>
          <pc:sldMk cId="0" sldId="261"/>
        </pc:sldMkLst>
        <pc:graphicFrameChg chg="modGraphic">
          <ac:chgData name="Moldir Kabdualieva" userId="df42278df007c026" providerId="LiveId" clId="{881AA976-AF51-44EF-B19C-7B8E30F0F1F6}" dt="2022-10-01T08:51:07.743" v="37" actId="20577"/>
          <ac:graphicFrameMkLst>
            <pc:docMk/>
            <pc:sldMk cId="0" sldId="261"/>
            <ac:graphicFrameMk id="15" creationId="{94CC0974-E1E4-47F3-9A8B-49A879A3B96B}"/>
          </ac:graphicFrameMkLst>
        </pc:graphicFrameChg>
      </pc:sldChg>
      <pc:sldChg chg="modSp mod">
        <pc:chgData name="Moldir Kabdualieva" userId="df42278df007c026" providerId="LiveId" clId="{881AA976-AF51-44EF-B19C-7B8E30F0F1F6}" dt="2022-10-01T08:52:03.490" v="40"/>
        <pc:sldMkLst>
          <pc:docMk/>
          <pc:sldMk cId="334028445" sldId="265"/>
        </pc:sldMkLst>
        <pc:spChg chg="mod">
          <ac:chgData name="Moldir Kabdualieva" userId="df42278df007c026" providerId="LiveId" clId="{881AA976-AF51-44EF-B19C-7B8E30F0F1F6}" dt="2022-10-01T08:52:03.490" v="4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01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01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49888054"/>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723549"/>
          </a:xfrm>
          <a:prstGeom prst="rect">
            <a:avLst/>
          </a:prstGeom>
        </p:spPr>
        <p:txBody>
          <a:bodyPr wrap="square">
            <a:spAutoFit/>
          </a:bodyPr>
          <a:lstStyle/>
          <a:p>
            <a:pPr lvl="0" algn="ctr"/>
            <a:r>
              <a:rPr lang="ru-RU" altLang="ru-RU" sz="1050" b="1" dirty="0">
                <a:latin typeface="Times New Roman" pitchFamily="18" charset="0"/>
                <a:cs typeface="Times New Roman" pitchFamily="18" charset="0"/>
              </a:rPr>
              <a:t>Петропавл </a:t>
            </a:r>
            <a:r>
              <a:rPr lang="ru-RU" altLang="ru-RU" sz="1050" b="1" dirty="0" err="1">
                <a:latin typeface="Times New Roman" pitchFamily="18" charset="0"/>
                <a:cs typeface="Times New Roman" pitchFamily="18" charset="0"/>
              </a:rPr>
              <a:t>қаласы бойынша</a:t>
            </a:r>
            <a:endParaRPr lang="ru-RU" altLang="ru-RU" sz="1050" b="1" dirty="0">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02 </a:t>
            </a:r>
            <a:r>
              <a:rPr lang="kk-KZ" altLang="ru-RU" sz="1050" b="1" dirty="0">
                <a:solidFill>
                  <a:srgbClr val="000000"/>
                </a:solidFill>
                <a:latin typeface="Times New Roman" pitchFamily="18" charset="0"/>
                <a:cs typeface="Times New Roman" pitchFamily="18" charset="0"/>
              </a:rPr>
              <a:t>қазанға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01 </a:t>
            </a:r>
            <a:r>
              <a:rPr lang="ru-RU" altLang="ru-RU" sz="1050" b="1" dirty="0" err="1">
                <a:solidFill>
                  <a:srgbClr val="000000"/>
                </a:solidFill>
                <a:latin typeface="Times New Roman" pitchFamily="18" charset="0"/>
                <a:cs typeface="Times New Roman" pitchFamily="18" charset="0"/>
              </a:rPr>
              <a:t>қазаннан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02 қазанға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Жауын-шашынсыз. </a:t>
            </a:r>
            <a:r>
              <a:rPr lang="kk-KZ" sz="1100" dirty="0">
                <a:latin typeface="Times New Roman" pitchFamily="18" charset="0"/>
                <a:cs typeface="Times New Roman" pitchFamily="18" charset="0"/>
              </a:rPr>
              <a:t>Оңтүстік-шығыстан жел соғады, күші 2-7 м/с. Ауа температурасы түнде 3-5 аяз, күндіз 8-10 градус жылы.</a:t>
            </a:r>
          </a:p>
          <a:p>
            <a:pPr algn="ctr"/>
            <a:endParaRPr lang="ru-RU" altLang="ru-RU" sz="1050" b="1" dirty="0">
              <a:solidFill>
                <a:srgbClr val="000000"/>
              </a:solidFill>
              <a:latin typeface="Times New Roman" pitchFamily="18" charset="0"/>
              <a:cs typeface="Times New Roman" pitchFamily="18" charset="0"/>
            </a:endParaRPr>
          </a:p>
          <a:p>
            <a:pPr algn="ctr"/>
            <a:r>
              <a:rPr lang="ru-RU" sz="1050" b="1" dirty="0">
                <a:solidFill>
                  <a:srgbClr val="000000"/>
                </a:solidFill>
                <a:latin typeface="Times New Roman" pitchFamily="18" charset="0"/>
                <a:cs typeface="Times New Roman" pitchFamily="18" charset="0"/>
              </a:rPr>
              <a:t>03 </a:t>
            </a:r>
            <a:r>
              <a:rPr lang="kk-KZ" sz="1050" b="1" dirty="0">
                <a:solidFill>
                  <a:srgbClr val="000000"/>
                </a:solidFill>
                <a:latin typeface="Times New Roman" pitchFamily="18" charset="0"/>
                <a:cs typeface="Times New Roman" pitchFamily="18" charset="0"/>
              </a:rPr>
              <a:t>қазанда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02 қазаннан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03 </a:t>
            </a:r>
            <a:r>
              <a:rPr lang="kk-KZ" sz="1050" b="1" dirty="0">
                <a:solidFill>
                  <a:srgbClr val="000000"/>
                </a:solidFill>
                <a:latin typeface="Times New Roman" pitchFamily="18" charset="0"/>
                <a:cs typeface="Times New Roman" pitchFamily="18" charset="0"/>
              </a:rPr>
              <a:t>қазанда </a:t>
            </a:r>
            <a:r>
              <a:rPr lang="ru-RU" sz="1050" b="1" dirty="0">
                <a:solidFill>
                  <a:srgbClr val="000000"/>
                </a:solidFill>
                <a:latin typeface="Times New Roman" pitchFamily="18" charset="0"/>
                <a:cs typeface="Times New Roman" pitchFamily="18" charset="0"/>
              </a:rPr>
              <a:t>09</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Жауын-шашынсыз. Шығыстан, оңтүстік-шығыстан жел соғады, </a:t>
            </a:r>
            <a:r>
              <a:rPr lang="ru-RU" sz="1050" dirty="0" err="1">
                <a:latin typeface="Times New Roman" pitchFamily="18" charset="0"/>
                <a:cs typeface="Times New Roman" pitchFamily="18" charset="0"/>
              </a:rPr>
              <a:t>күші                 </a:t>
            </a:r>
            <a:r>
              <a:rPr lang="ru-RU" sz="1050" dirty="0">
                <a:latin typeface="Times New Roman" pitchFamily="18" charset="0"/>
                <a:cs typeface="Times New Roman" pitchFamily="18" charset="0"/>
              </a:rPr>
              <a:t>2-7 </a:t>
            </a:r>
            <a:r>
              <a:rPr lang="kk-KZ" sz="1050" dirty="0">
                <a:latin typeface="Times New Roman" pitchFamily="18" charset="0"/>
                <a:cs typeface="Times New Roman" pitchFamily="18" charset="0"/>
              </a:rPr>
              <a:t>м/с. </a:t>
            </a:r>
            <a:r>
              <a:rPr lang="ru-RU" sz="1050" dirty="0" err="1">
                <a:latin typeface="Times New Roman" pitchFamily="18" charset="0"/>
                <a:cs typeface="Times New Roman" pitchFamily="18" charset="0"/>
              </a:rPr>
              <a:t>Ауа</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температурасы</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түнде </a:t>
            </a:r>
            <a:r>
              <a:rPr lang="ru-RU" sz="1050" dirty="0">
                <a:latin typeface="Times New Roman" pitchFamily="18" charset="0"/>
                <a:cs typeface="Times New Roman" pitchFamily="18" charset="0"/>
              </a:rPr>
              <a:t>3-5 градус </a:t>
            </a:r>
            <a:r>
              <a:rPr lang="ru-RU" sz="1050" dirty="0" err="1">
                <a:latin typeface="Times New Roman" pitchFamily="18" charset="0"/>
                <a:cs typeface="Times New Roman" pitchFamily="18" charset="0"/>
              </a:rPr>
              <a:t>аяз</a:t>
            </a:r>
            <a:r>
              <a:rPr lang="ru-RU" sz="1050" dirty="0">
                <a:latin typeface="Times New Roman" pitchFamily="18" charset="0"/>
                <a:cs typeface="Times New Roman" pitchFamily="18" charset="0"/>
              </a:rPr>
              <a:t>.</a:t>
            </a:r>
            <a:r>
              <a:rPr lang="ru-RU" altLang="en-US" sz="105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4945062" y="2073756"/>
            <a:ext cx="4824535" cy="1015663"/>
          </a:xfrm>
          <a:prstGeom prst="rect">
            <a:avLst/>
          </a:prstGeom>
          <a:solidFill>
            <a:srgbClr val="FB8005"/>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02</a:t>
            </a:r>
            <a:r>
              <a:rPr lang="ru-RU" sz="1200">
                <a:solidFill>
                  <a:schemeClr val="tx1"/>
                </a:solidFill>
                <a:latin typeface="Times New Roman" panose="02020603050405020304" pitchFamily="18" charset="0"/>
                <a:cs typeface="Times New Roman" panose="02020603050405020304" pitchFamily="18" charset="0"/>
              </a:rPr>
              <a:t>, 03 </a:t>
            </a:r>
            <a:r>
              <a:rPr lang="kk-KZ" sz="1200" dirty="0">
                <a:solidFill>
                  <a:srgbClr val="000000"/>
                </a:solidFill>
                <a:latin typeface="Times New Roman" pitchFamily="18" charset="0"/>
                <a:cs typeface="Times New Roman" pitchFamily="18" charset="0"/>
              </a:rPr>
              <a:t>қазанға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0975"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көтеріңкі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53000" y="3068960"/>
            <a:ext cx="4824535"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4" name="Прямоугольник 21"/>
          <p:cNvSpPr>
            <a:spLocks noChangeArrowheads="1"/>
          </p:cNvSpPr>
          <p:nvPr/>
        </p:nvSpPr>
        <p:spPr bwMode="auto">
          <a:xfrm>
            <a:off x="169863" y="855663"/>
            <a:ext cx="4697412"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әсіресе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автотрассалардың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немесе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басқа</a:t>
            </a:r>
            <a:r>
              <a:rPr lang="ru-RU" sz="1200" dirty="0">
                <a:latin typeface="Times New Roman" panose="02020603050405020304" pitchFamily="18" charset="0"/>
                <a:ea typeface="Calibri" panose="020F0502020204030204" pitchFamily="34" charset="0"/>
                <a:cs typeface="Times New Roman" panose="02020603050405020304" pitchFamily="18" charset="0"/>
              </a:rPr>
              <a:t> да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ластану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көздерінің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жанында</a:t>
            </a:r>
            <a:r>
              <a:rPr lang="ru-RU" sz="1200" dirty="0">
                <a:latin typeface="Times New Roman" panose="02020603050405020304" pitchFamily="18" charset="0"/>
                <a:ea typeface="Calibri" panose="020F0502020204030204" pitchFamily="34" charset="0"/>
                <a:cs typeface="Times New Roman" panose="02020603050405020304" pitchFamily="18" charset="0"/>
              </a:rPr>
              <a:t> болу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уақытын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қысқарту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Балалар</a:t>
            </a:r>
            <a:r>
              <a:rPr lang="ru-RU" sz="1200" dirty="0">
                <a:latin typeface="Times New Roman" panose="02020603050405020304" pitchFamily="18" charset="0"/>
                <a:ea typeface="Calibri" panose="020F0502020204030204" pitchFamily="34" charset="0"/>
                <a:cs typeface="Times New Roman" panose="02020603050405020304" pitchFamily="18" charset="0"/>
              </a:rPr>
              <a:t> мен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әйелдер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ұзақ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серуендеуден</a:t>
            </a:r>
            <a:r>
              <a:rPr lang="ru-RU" sz="1200" dirty="0">
                <a:latin typeface="Times New Roman" panose="02020603050405020304" pitchFamily="18" charset="0"/>
                <a:ea typeface="Calibri" panose="020F0502020204030204" pitchFamily="34" charset="0"/>
                <a:cs typeface="Times New Roman" panose="02020603050405020304" pitchFamily="18" charset="0"/>
              </a:rPr>
              <a:t> бас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тартуы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керек</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өкпенің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жүрек-қан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тамырлары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аллергиялық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созылмалы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ауруларынан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зардап</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шегетін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адамдарда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болған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кезде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өзімен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бірге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дәрілік</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препараттар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spcAft>
                <a:spcPts val="800"/>
              </a:spcAft>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физикалық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белсенділікті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шектеңіз</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Жабық</a:t>
            </a:r>
            <a:r>
              <a:rPr lang="ru-RU" sz="1200" dirty="0">
                <a:latin typeface="Times New Roman" panose="02020603050405020304" pitchFamily="18" charset="0"/>
                <a:ea typeface="Calibri" panose="020F0502020204030204" pitchFamily="34" charset="0"/>
                <a:cs typeface="Times New Roman" panose="02020603050405020304" pitchFamily="18" charset="0"/>
              </a:rPr>
              <a:t> спорт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кешендерінде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дене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шынықтыру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және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спортпен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айналысу</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12976</TotalTime>
  <Words>668</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2330</cp:revision>
  <cp:lastPrinted>2021-07-01T03:56:27Z</cp:lastPrinted>
  <dcterms:created xsi:type="dcterms:W3CDTF">2018-03-27T06:03:00Z</dcterms:created>
  <dcterms:modified xsi:type="dcterms:W3CDTF">2022-10-01T08:52:04Z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