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6" d="100"/>
          <a:sy n="76" d="100"/>
        </p:scale>
        <p:origin x="252" y="6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82722601"/>
              </p:ext>
            </p:extLst>
          </p:nvPr>
        </p:nvGraphicFramePr>
        <p:xfrm>
          <a:off x="307975" y="256490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№273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smtClean="0">
                          <a:solidFill>
                            <a:srgbClr val="002060"/>
                          </a:solidFill>
                          <a:latin typeface="Times New Roman" panose="02020603050405020304" pitchFamily="18" charset="0"/>
                          <a:cs typeface="Times New Roman" panose="02020603050405020304" pitchFamily="18" charset="0"/>
                        </a:rPr>
                        <a:t>Теміртау</a:t>
                      </a:r>
                      <a:r>
                        <a:rPr lang="kk-KZ" altLang="zh-CN" sz="1400" b="1" i="1" dirty="0" smtClean="0">
                          <a:solidFill>
                            <a:srgbClr val="002060"/>
                          </a:solidFill>
                          <a:latin typeface="Times New Roman" panose="02020603050405020304" pitchFamily="18" charset="0"/>
                          <a:cs typeface="Times New Roman" panose="02020603050405020304" pitchFamily="18" charset="0"/>
                        </a:rPr>
                        <a:t> қ.</a:t>
                      </a: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30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769083823"/>
              </p:ext>
            </p:extLst>
          </p:nvPr>
        </p:nvGraphicFramePr>
        <p:xfrm>
          <a:off x="5093494" y="6580141"/>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797468" y="3549871"/>
            <a:ext cx="493091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30 </a:t>
            </a:r>
            <a:r>
              <a:rPr lang="kk-KZ" altLang="ru-RU" sz="1200" b="1" dirty="0" smtClean="0">
                <a:solidFill>
                  <a:srgbClr val="000000"/>
                </a:solidFill>
                <a:latin typeface="Times New Roman" panose="02020603050405020304" pitchFamily="18" charset="0"/>
                <a:cs typeface="Times New Roman" panose="02020603050405020304" pitchFamily="18" charset="0"/>
              </a:rPr>
              <a:t>қыркүйек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309453965"/>
              </p:ext>
            </p:extLst>
          </p:nvPr>
        </p:nvGraphicFramePr>
        <p:xfrm>
          <a:off x="4880993" y="4084276"/>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1308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116</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38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17</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0,9</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3870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20" name="Прямоугольник 19"/>
          <p:cNvSpPr/>
          <p:nvPr/>
        </p:nvSpPr>
        <p:spPr>
          <a:xfrm>
            <a:off x="4797468" y="128385"/>
            <a:ext cx="4979946" cy="1615827"/>
          </a:xfrm>
          <a:prstGeom prst="rect">
            <a:avLst/>
          </a:prstGeom>
        </p:spPr>
        <p:txBody>
          <a:bodyPr wrap="square">
            <a:spAutoFit/>
          </a:bodyPr>
          <a:lstStyle/>
          <a:p>
            <a:pPr lvl="0" algn="ctr"/>
            <a:r>
              <a:rPr lang="ru-RU" altLang="ru-RU" sz="1100" b="1" dirty="0" err="1">
                <a:latin typeface="Times New Roman" panose="02020603050405020304" pitchFamily="18" charset="0"/>
                <a:cs typeface="Times New Roman" panose="02020603050405020304" pitchFamily="18" charset="0"/>
              </a:rPr>
              <a:t>Теміртау</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endParaRPr lang="ru-RU" altLang="ru-RU" sz="1100" b="1" dirty="0">
              <a:latin typeface="Times New Roman" panose="02020603050405020304" pitchFamily="18" charset="0"/>
              <a:cs typeface="Times New Roman" panose="02020603050405020304" pitchFamily="18" charset="0"/>
            </a:endParaRP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01 қазанға </a:t>
            </a:r>
            <a:r>
              <a:rPr lang="kk-KZ" altLang="ru-RU" sz="11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1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30 </a:t>
            </a:r>
            <a:r>
              <a:rPr lang="ru-RU" altLang="ru-RU" sz="1100" b="1" dirty="0" err="1">
                <a:solidFill>
                  <a:srgbClr val="000000"/>
                </a:solidFill>
                <a:latin typeface="Times New Roman" panose="02020603050405020304" pitchFamily="18" charset="0"/>
                <a:cs typeface="Times New Roman" panose="02020603050405020304" pitchFamily="18" charset="0"/>
              </a:rPr>
              <a:t>қыркүйек</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21-ден 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01 </a:t>
            </a:r>
            <a:r>
              <a:rPr lang="kk-KZ" altLang="ru-RU" sz="1100" b="1" dirty="0" smtClean="0">
                <a:solidFill>
                  <a:srgbClr val="000000"/>
                </a:solidFill>
                <a:latin typeface="Times New Roman" panose="02020603050405020304" pitchFamily="18" charset="0"/>
                <a:cs typeface="Times New Roman" panose="02020603050405020304" pitchFamily="18" charset="0"/>
              </a:rPr>
              <a:t>қазан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21-ге </a:t>
            </a:r>
            <a:r>
              <a:rPr lang="ru-RU" altLang="ru-RU" sz="1100" b="1" dirty="0" err="1">
                <a:solidFill>
                  <a:srgbClr val="000000"/>
                </a:solidFill>
                <a:latin typeface="Times New Roman" panose="02020603050405020304" pitchFamily="18" charset="0"/>
                <a:cs typeface="Times New Roman" panose="02020603050405020304" pitchFamily="18" charset="0"/>
              </a:rPr>
              <a:t>дейін</a:t>
            </a:r>
            <a:r>
              <a:rPr lang="ru-RU" altLang="ru-RU" sz="1100" b="1" dirty="0">
                <a:solidFill>
                  <a:srgbClr val="000000"/>
                </a:solidFill>
                <a:latin typeface="Times New Roman" panose="02020603050405020304" pitchFamily="18" charset="0"/>
                <a:cs typeface="Times New Roman" panose="02020603050405020304" pitchFamily="18" charset="0"/>
              </a:rPr>
              <a:t>.</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dirty="0" err="1">
                <a:latin typeface="Times New Roman" pitchFamily="18" charset="0"/>
                <a:cs typeface="Times New Roman" pitchFamily="18" charset="0"/>
              </a:rPr>
              <a:t>Көшпелі</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жауын-шашынсыз</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Солтүстік-шығыс</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шығыс</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желі</a:t>
            </a:r>
            <a:r>
              <a:rPr lang="ru-RU" sz="1100" dirty="0">
                <a:latin typeface="Times New Roman" pitchFamily="18" charset="0"/>
                <a:cs typeface="Times New Roman" pitchFamily="18" charset="0"/>
              </a:rPr>
              <a:t> 5-10 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5-7 </a:t>
            </a:r>
            <a:r>
              <a:rPr lang="ru-RU" sz="1100" dirty="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аяз</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күндіз</a:t>
            </a:r>
            <a:r>
              <a:rPr lang="ru-RU" sz="1100" dirty="0">
                <a:latin typeface="Times New Roman" pitchFamily="18" charset="0"/>
                <a:cs typeface="Times New Roman" pitchFamily="18" charset="0"/>
              </a:rPr>
              <a:t> 3-5 градус </a:t>
            </a:r>
            <a:r>
              <a:rPr lang="ru-RU" sz="1100" dirty="0" err="1">
                <a:latin typeface="Times New Roman" pitchFamily="18" charset="0"/>
                <a:cs typeface="Times New Roman" pitchFamily="18" charset="0"/>
              </a:rPr>
              <a:t>жылы</a:t>
            </a:r>
            <a:r>
              <a:rPr lang="ru-RU" sz="1100" dirty="0" smtClean="0">
                <a:latin typeface="Times New Roman" pitchFamily="18" charset="0"/>
                <a:cs typeface="Times New Roman" pitchFamily="18" charset="0"/>
              </a:rPr>
              <a:t>.</a:t>
            </a:r>
            <a:endParaRPr lang="ru-RU" sz="1100" dirty="0">
              <a:latin typeface="Times New Roman" pitchFamily="18" charset="0"/>
              <a:cs typeface="Times New Roman" pitchFamily="18" charset="0"/>
            </a:endParaRPr>
          </a:p>
          <a:p>
            <a:pPr indent="182563" algn="ctr"/>
            <a:r>
              <a:rPr lang="kk-KZ" altLang="ru-RU" sz="1100" b="1" dirty="0" smtClean="0">
                <a:solidFill>
                  <a:srgbClr val="000000"/>
                </a:solidFill>
                <a:latin typeface="Times New Roman" panose="02020603050405020304" pitchFamily="18" charset="0"/>
                <a:cs typeface="Times New Roman" panose="02020603050405020304" pitchFamily="18" charset="0"/>
              </a:rPr>
              <a:t>02 қазанға </a:t>
            </a:r>
            <a:r>
              <a:rPr lang="ru-RU" altLang="ru-RU" sz="1100" b="1" dirty="0" smtClean="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endParaRPr lang="ru-RU" sz="1100" dirty="0">
              <a:latin typeface="Times New Roman" pitchFamily="18" charset="0"/>
              <a:cs typeface="Times New Roman" pitchFamily="18" charset="0"/>
            </a:endParaRPr>
          </a:p>
          <a:p>
            <a:pPr lvl="0" indent="182563" algn="ctr"/>
            <a:r>
              <a:rPr lang="ru-RU" sz="1100" b="1" dirty="0">
                <a:solidFill>
                  <a:srgbClr val="000000"/>
                </a:solidFill>
                <a:latin typeface="Times New Roman" panose="02020603050405020304" pitchFamily="18" charset="0"/>
                <a:cs typeface="Times New Roman" panose="02020603050405020304" pitchFamily="18" charset="0"/>
              </a:rPr>
              <a:t>2022 ж</a:t>
            </a:r>
            <a:r>
              <a:rPr lang="kk-KZ" sz="1100" b="1" dirty="0">
                <a:solidFill>
                  <a:srgbClr val="000000"/>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anose="02020603050405020304" pitchFamily="18" charset="0"/>
                <a:cs typeface="Times New Roman" panose="02020603050405020304" pitchFamily="18" charset="0"/>
              </a:rPr>
              <a:t>01 қазан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21-ден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02 </a:t>
            </a:r>
            <a:r>
              <a:rPr lang="ru-RU" sz="1100" b="1" dirty="0" err="1" smtClean="0">
                <a:solidFill>
                  <a:srgbClr val="000000"/>
                </a:solidFill>
                <a:latin typeface="Times New Roman" panose="02020603050405020304" pitchFamily="18" charset="0"/>
                <a:cs typeface="Times New Roman" panose="02020603050405020304" pitchFamily="18" charset="0"/>
              </a:rPr>
              <a:t>қазан</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09-ға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ru-RU" sz="1100" dirty="0">
              <a:latin typeface="Times New Roman" pitchFamily="18" charset="0"/>
              <a:cs typeface="Times New Roman" pitchFamily="18" charset="0"/>
            </a:endParaRPr>
          </a:p>
          <a:p>
            <a:pPr lvl="0" algn="just"/>
            <a:r>
              <a:rPr lang="ru-RU" sz="1100" dirty="0" err="1" smtClean="0">
                <a:latin typeface="Times New Roman" pitchFamily="18" charset="0"/>
                <a:cs typeface="Times New Roman" pitchFamily="18" charset="0"/>
              </a:rPr>
              <a:t>Аздаған</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жауын-шашынсыз</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Шығыс</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желі</a:t>
            </a:r>
            <a:r>
              <a:rPr lang="ru-RU" sz="1100" dirty="0">
                <a:latin typeface="Times New Roman" pitchFamily="18" charset="0"/>
                <a:cs typeface="Times New Roman" pitchFamily="18" charset="0"/>
              </a:rPr>
              <a:t> 5-10 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5-7 </a:t>
            </a:r>
            <a:r>
              <a:rPr lang="ru-RU" sz="1100" dirty="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аяз</a:t>
            </a:r>
            <a:r>
              <a:rPr lang="ru-RU" sz="1100" dirty="0">
                <a:latin typeface="Times New Roman" pitchFamily="18" charset="0"/>
                <a:cs typeface="Times New Roman" pitchFamily="18" charset="0"/>
              </a:rPr>
              <a:t>.</a:t>
            </a:r>
          </a:p>
        </p:txBody>
      </p:sp>
      <p:sp>
        <p:nvSpPr>
          <p:cNvPr id="22" name="TextBox 13"/>
          <p:cNvSpPr txBox="1"/>
          <p:nvPr/>
        </p:nvSpPr>
        <p:spPr>
          <a:xfrm>
            <a:off x="4961051" y="287956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16921" y="2021211"/>
            <a:ext cx="4952554" cy="600164"/>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2022 </a:t>
            </a:r>
            <a:r>
              <a:rPr lang="ru-RU" sz="1100" dirty="0" err="1" smtClean="0">
                <a:solidFill>
                  <a:schemeClr val="tx1"/>
                </a:solidFill>
                <a:latin typeface="Times New Roman" panose="02020603050405020304" pitchFamily="18" charset="0"/>
                <a:cs typeface="Times New Roman" panose="02020603050405020304" pitchFamily="18" charset="0"/>
              </a:rPr>
              <a:t>жылғы</a:t>
            </a:r>
            <a:r>
              <a:rPr lang="ru-RU" sz="1100" dirty="0" smtClean="0">
                <a:solidFill>
                  <a:schemeClr val="tx1"/>
                </a:solidFill>
                <a:latin typeface="Times New Roman" panose="02020603050405020304" pitchFamily="18" charset="0"/>
                <a:cs typeface="Times New Roman" panose="02020603050405020304" pitchFamily="18" charset="0"/>
              </a:rPr>
              <a:t> 01 </a:t>
            </a:r>
            <a:r>
              <a:rPr lang="ru-RU" sz="1100" dirty="0" err="1" smtClean="0">
                <a:solidFill>
                  <a:schemeClr val="tx1"/>
                </a:solidFill>
                <a:latin typeface="Times New Roman" panose="02020603050405020304" pitchFamily="18" charset="0"/>
                <a:cs typeface="Times New Roman" panose="02020603050405020304" pitchFamily="18" charset="0"/>
              </a:rPr>
              <a:t>қазан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тәуілік</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02 </a:t>
            </a:r>
            <a:r>
              <a:rPr lang="ru-RU" sz="1100" dirty="0" err="1" smtClean="0">
                <a:solidFill>
                  <a:schemeClr val="tx1"/>
                </a:solidFill>
                <a:latin typeface="Times New Roman" panose="02020603050405020304" pitchFamily="18" charset="0"/>
                <a:cs typeface="Times New Roman" panose="02020603050405020304" pitchFamily="18" charset="0"/>
              </a:rPr>
              <a:t>қазан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түнде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сейілуіне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төмендейді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күтілед</a:t>
            </a:r>
            <a:r>
              <a:rPr lang="kk-KZ" sz="1100" dirty="0">
                <a:solidFill>
                  <a:schemeClr val="tx1"/>
                </a:solidFill>
                <a:latin typeface="Times New Roman" panose="02020603050405020304" pitchFamily="18" charset="0"/>
                <a:cs typeface="Times New Roman" panose="02020603050405020304" pitchFamily="18" charset="0"/>
              </a:rPr>
              <a:t>і</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83328" y="4346541"/>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Қабдуалиева М.С.</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14439</TotalTime>
  <Words>586</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2443</cp:revision>
  <cp:lastPrinted>2021-07-01T03:56:27Z</cp:lastPrinted>
  <dcterms:created xsi:type="dcterms:W3CDTF">2018-03-27T06:03:00Z</dcterms:created>
  <dcterms:modified xsi:type="dcterms:W3CDTF">2022-09-30T09:36:32Z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