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2" d="100"/>
          <a:sy n="72" d="100"/>
        </p:scale>
        <p:origin x="38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569826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01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02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9220812"/>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қыркүйекке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01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prstClr val="black"/>
                </a:solidFill>
                <a:latin typeface="Times New Roman" pitchFamily="18" charset="0"/>
                <a:cs typeface="Times New Roman" pitchFamily="18" charset="0"/>
              </a:rPr>
              <a:t>күші 5-10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14-16, күндіз 23-25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02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01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02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14-16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18015</TotalTime>
  <Words>584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2417</cp:revision>
  <cp:lastPrinted>2021-07-01T07:38:07Z</cp:lastPrinted>
  <dcterms:created xsi:type="dcterms:W3CDTF">2018-03-27T06:03:00Z</dcterms:created>
  <dcterms:modified xsi:type="dcterms:W3CDTF">2022-09-30T08:39:25Z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