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1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8-13, днем порывы 15-20 м/с. Температура воздуха ночью 8-10, днем 20-22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восточный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1916381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02012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8642" y="569426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12902</TotalTime>
  <Words>575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2386</cp:revision>
  <cp:lastPrinted>2021-07-01T03:56:27Z</cp:lastPrinted>
  <dcterms:created xsi:type="dcterms:W3CDTF">2018-03-27T06:03:00Z</dcterms:created>
  <dcterms:modified xsi:type="dcterms:W3CDTF">2022-09-30T09:43:25Z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