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30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8960490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a:t>
                      </a:r>
                      <a:r>
                        <a:rPr lang="kk-KZ" sz="1000" baseline="0" dirty="0"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қыркүйекке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01 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01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солтүстік-шығыстан 9-14, күндіз екпіні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4-6</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14-16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қазанға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01 қазан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02 </a:t>
            </a:r>
            <a:r>
              <a:rPr lang="ru-RU" sz="1200" dirty="0" err="1" smtClean="0">
                <a:solidFill>
                  <a:schemeClr val="tx1"/>
                </a:solidFill>
                <a:latin typeface="Times New Roman" pitchFamily="18" charset="0"/>
                <a:cs typeface="Times New Roman" pitchFamily="18" charset="0"/>
              </a:rPr>
              <a:t>қазанға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kk-KZ" altLang="ru-RU" sz="1200" b="1" i="1" smtClean="0">
                <a:solidFill>
                  <a:srgbClr val="000000"/>
                </a:solidFill>
                <a:latin typeface="Times New Roman" panose="02020603050405020304" pitchFamily="18" charset="0"/>
                <a:cs typeface="Times New Roman" panose="02020603050405020304" pitchFamily="18" charset="0"/>
              </a:rPr>
              <a:t>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Маратов М</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30.</a:t>
            </a:r>
            <a:r>
              <a:rPr lang="ru-RU" sz="1200" dirty="0" smtClean="0">
                <a:latin typeface="Times New Roman" panose="02020603050405020304" pitchFamily="18" charset="0"/>
                <a:ea typeface="Times New Roman" panose="02020603050405020304" pitchFamily="18" charset="0"/>
              </a:rPr>
              <a:t>09.2022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11:5</a:t>
            </a:r>
            <a:r>
              <a:rPr lang="en-US" sz="1200" smtClean="0">
                <a:latin typeface="Times New Roman" panose="02020603050405020304" pitchFamily="18" charset="0"/>
                <a:ea typeface="Times New Roman" panose="02020603050405020304" pitchFamily="18" charset="0"/>
              </a:rPr>
              <a:t>8</a:t>
            </a:r>
            <a:r>
              <a:rPr lang="ru-RU" sz="1200" smtClean="0">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14113</TotalTime>
  <Words>582</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2453</cp:revision>
  <cp:lastPrinted>2021-07-01T07:38:07Z</cp:lastPrinted>
  <dcterms:created xsi:type="dcterms:W3CDTF">2018-03-27T06:03:00Z</dcterms:created>
  <dcterms:modified xsi:type="dcterms:W3CDTF">2022-09-30T09:16:45Z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