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379788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күтіледі. Жел 0-5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аяз, күндіз 4-6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3-5 </a:t>
            </a:r>
            <a:r>
              <a:rPr lang="kk-KZ" sz="1200" dirty="0">
                <a:solidFill>
                  <a:prstClr val="black"/>
                </a:solidFill>
                <a:latin typeface="Times New Roman" pitchFamily="18" charset="0"/>
                <a:cs typeface="Times New Roman" pitchFamily="18" charset="0"/>
              </a:rPr>
              <a:t>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4107603"/>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34930" y="740832"/>
            <a:ext cx="4276032"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13580</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2375</cp:revision>
  <cp:lastPrinted>2021-07-01T07:38:07Z</cp:lastPrinted>
  <dcterms:created xsi:type="dcterms:W3CDTF">2018-03-27T06:03:00Z</dcterms:created>
  <dcterms:modified xsi:type="dcterms:W3CDTF">2022-09-30T09:08:57Z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