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579978"/>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615827"/>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01 қазанға </a:t>
            </a: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30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01</a:t>
            </a:r>
            <a:r>
              <a:rPr lang="kk-KZ" altLang="ru-RU" sz="1100" b="1" dirty="0" smtClean="0">
                <a:solidFill>
                  <a:srgbClr val="000000"/>
                </a:solidFill>
                <a:latin typeface="Times New Roman" panose="02020603050405020304" pitchFamily="18" charset="0"/>
                <a:cs typeface="Times New Roman" panose="02020603050405020304" pitchFamily="18" charset="0"/>
              </a:rPr>
              <a:t> 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8-10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lgn="ctr"/>
            <a:r>
              <a:rPr lang="kk-KZ" altLang="ru-RU" sz="1100" b="1" dirty="0" smtClean="0">
                <a:solidFill>
                  <a:srgbClr val="000000"/>
                </a:solidFill>
                <a:latin typeface="Times New Roman" panose="02020603050405020304" pitchFamily="18" charset="0"/>
                <a:cs typeface="Times New Roman" panose="02020603050405020304" pitchFamily="18" charset="0"/>
              </a:rPr>
              <a:t>02 қазанға </a:t>
            </a: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01 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02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0-2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2055865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486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01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02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14595</TotalTime>
  <Words>588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2444</cp:revision>
  <cp:lastPrinted>2021-07-01T07:38:07Z</cp:lastPrinted>
  <dcterms:created xsi:type="dcterms:W3CDTF">2018-03-27T06:03:00Z</dcterms:created>
  <dcterms:modified xsi:type="dcterms:W3CDTF">2022-09-30T08:56:29Z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