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30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788903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92826"/>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01 </a:t>
            </a:r>
            <a:r>
              <a:rPr lang="kk-KZ" altLang="ru-RU"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30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Солтүстіктен соғатын жел оңтүстік-шығыстан ауысады, күші 0-5 м/с. Ауа температурасы түнде 3-5 аяз, күндіз 4-6 градус жылы.</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sz="1050" b="1" dirty="0" smtClean="0">
                <a:solidFill>
                  <a:srgbClr val="000000"/>
                </a:solidFill>
                <a:latin typeface="Times New Roman" pitchFamily="18" charset="0"/>
                <a:cs typeface="Times New Roman" pitchFamily="18" charset="0"/>
              </a:rPr>
              <a:t>02 </a:t>
            </a:r>
            <a:r>
              <a:rPr lang="kk-KZ" sz="1050" b="1" dirty="0" smtClean="0">
                <a:solidFill>
                  <a:srgbClr val="000000"/>
                </a:solidFill>
                <a:latin typeface="Times New Roman" pitchFamily="18" charset="0"/>
                <a:cs typeface="Times New Roman" pitchFamily="18" charset="0"/>
              </a:rPr>
              <a:t>қазанда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қазаннан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02 </a:t>
            </a:r>
            <a:r>
              <a:rPr lang="kk-KZ" sz="1050" b="1" dirty="0" smtClean="0">
                <a:solidFill>
                  <a:srgbClr val="000000"/>
                </a:solidFill>
                <a:latin typeface="Times New Roman" pitchFamily="18" charset="0"/>
                <a:cs typeface="Times New Roman" pitchFamily="18" charset="0"/>
              </a:rPr>
              <a:t>қазанда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Шығыстан, оңтүстік-шығыстан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a:t>
            </a:r>
            <a:r>
              <a:rPr lang="ru-RU" sz="1200" smtClean="0">
                <a:solidFill>
                  <a:schemeClr val="tx1"/>
                </a:solidFill>
                <a:latin typeface="Times New Roman" panose="02020603050405020304" pitchFamily="18" charset="0"/>
                <a:cs typeface="Times New Roman" panose="02020603050405020304" pitchFamily="18" charset="0"/>
              </a:rPr>
              <a:t>, 02 </a:t>
            </a:r>
            <a:r>
              <a:rPr lang="kk-KZ" sz="1200" dirty="0" smtClean="0">
                <a:solidFill>
                  <a:srgbClr val="000000"/>
                </a:solidFill>
                <a:latin typeface="Times New Roman" pitchFamily="18" charset="0"/>
                <a:cs typeface="Times New Roman"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12976</TotalTime>
  <Words>627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2330</cp:revision>
  <cp:lastPrinted>2021-07-01T03:56:27Z</cp:lastPrinted>
  <dcterms:created xsi:type="dcterms:W3CDTF">2018-03-27T06:03:00Z</dcterms:created>
  <dcterms:modified xsi:type="dcterms:W3CDTF">2022-09-30T09:22:32Z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