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629759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№273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79999" y="2007410"/>
            <a:ext cx="4625291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октября, ночью 02 октября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30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14-16,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02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02 ок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7-12 м/с. Температура воздуха ночью 14-16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15307</TotalTime>
  <Words>598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2381</cp:revision>
  <cp:lastPrinted>2021-10-15T03:50:29Z</cp:lastPrinted>
  <dcterms:created xsi:type="dcterms:W3CDTF">2018-03-27T06:03:00Z</dcterms:created>
  <dcterms:modified xsi:type="dcterms:W3CDTF">2022-09-30T08:39:28Z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